
<file path=[Content_Types].xml><?xml version="1.0" encoding="utf-8"?>
<Types xmlns="http://schemas.openxmlformats.org/package/2006/content-types">
  <Default Extension="emf" ContentType="image/x-emf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4"/>
  </p:sldMasterIdLst>
  <p:notesMasterIdLst>
    <p:notesMasterId r:id="rId35"/>
  </p:notesMasterIdLst>
  <p:handoutMasterIdLst>
    <p:handoutMasterId r:id="rId36"/>
  </p:handoutMasterIdLst>
  <p:sldIdLst>
    <p:sldId id="306" r:id="rId5"/>
    <p:sldId id="3144" r:id="rId6"/>
    <p:sldId id="3151" r:id="rId7"/>
    <p:sldId id="3145" r:id="rId8"/>
    <p:sldId id="3153" r:id="rId9"/>
    <p:sldId id="3143" r:id="rId10"/>
    <p:sldId id="3154" r:id="rId11"/>
    <p:sldId id="3122" r:id="rId12"/>
    <p:sldId id="3121" r:id="rId13"/>
    <p:sldId id="3123" r:id="rId14"/>
    <p:sldId id="3126" r:id="rId15"/>
    <p:sldId id="3125" r:id="rId16"/>
    <p:sldId id="3119" r:id="rId17"/>
    <p:sldId id="3137" r:id="rId18"/>
    <p:sldId id="3117" r:id="rId19"/>
    <p:sldId id="3118" r:id="rId20"/>
    <p:sldId id="3132" r:id="rId21"/>
    <p:sldId id="3150" r:id="rId22"/>
    <p:sldId id="3139" r:id="rId23"/>
    <p:sldId id="3128" r:id="rId24"/>
    <p:sldId id="3141" r:id="rId25"/>
    <p:sldId id="3129" r:id="rId26"/>
    <p:sldId id="3130" r:id="rId27"/>
    <p:sldId id="3142" r:id="rId28"/>
    <p:sldId id="3131" r:id="rId29"/>
    <p:sldId id="3152" r:id="rId30"/>
    <p:sldId id="3146" r:id="rId31"/>
    <p:sldId id="3155" r:id="rId32"/>
    <p:sldId id="3157" r:id="rId33"/>
    <p:sldId id="3158" r:id="rId34"/>
  </p:sldIdLst>
  <p:sldSz cx="14630400" cy="8229600"/>
  <p:notesSz cx="6858000" cy="9144000"/>
  <p:defaultTextStyle>
    <a:defPPr marL="0" marR="0" indent="0" algn="l" defTabSz="54864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08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953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92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Asap SemiBold"/>
        <a:ea typeface="Asap SemiBold"/>
        <a:cs typeface="Asap SemiBold"/>
        <a:sym typeface="Asap SemiBold"/>
      </a:defRPr>
    </a:lvl1pPr>
    <a:lvl2pPr marL="0" marR="0" indent="137160" algn="l" defTabSz="4953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92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Asap SemiBold"/>
        <a:ea typeface="Asap SemiBold"/>
        <a:cs typeface="Asap SemiBold"/>
        <a:sym typeface="Asap SemiBold"/>
      </a:defRPr>
    </a:lvl2pPr>
    <a:lvl3pPr marL="0" marR="0" indent="274320" algn="l" defTabSz="4953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92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Asap SemiBold"/>
        <a:ea typeface="Asap SemiBold"/>
        <a:cs typeface="Asap SemiBold"/>
        <a:sym typeface="Asap SemiBold"/>
      </a:defRPr>
    </a:lvl3pPr>
    <a:lvl4pPr marL="0" marR="0" indent="411480" algn="l" defTabSz="4953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92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Asap SemiBold"/>
        <a:ea typeface="Asap SemiBold"/>
        <a:cs typeface="Asap SemiBold"/>
        <a:sym typeface="Asap SemiBold"/>
      </a:defRPr>
    </a:lvl4pPr>
    <a:lvl5pPr marL="0" marR="0" indent="548640" algn="l" defTabSz="4953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92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Asap SemiBold"/>
        <a:ea typeface="Asap SemiBold"/>
        <a:cs typeface="Asap SemiBold"/>
        <a:sym typeface="Asap SemiBold"/>
      </a:defRPr>
    </a:lvl5pPr>
    <a:lvl6pPr marL="0" marR="0" indent="685800" algn="l" defTabSz="4953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92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Asap SemiBold"/>
        <a:ea typeface="Asap SemiBold"/>
        <a:cs typeface="Asap SemiBold"/>
        <a:sym typeface="Asap SemiBold"/>
      </a:defRPr>
    </a:lvl6pPr>
    <a:lvl7pPr marL="0" marR="0" indent="822960" algn="l" defTabSz="4953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92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Asap SemiBold"/>
        <a:ea typeface="Asap SemiBold"/>
        <a:cs typeface="Asap SemiBold"/>
        <a:sym typeface="Asap SemiBold"/>
      </a:defRPr>
    </a:lvl7pPr>
    <a:lvl8pPr marL="0" marR="0" indent="960120" algn="l" defTabSz="4953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92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Asap SemiBold"/>
        <a:ea typeface="Asap SemiBold"/>
        <a:cs typeface="Asap SemiBold"/>
        <a:sym typeface="Asap SemiBold"/>
      </a:defRPr>
    </a:lvl8pPr>
    <a:lvl9pPr marL="0" marR="0" indent="1097280" algn="l" defTabSz="4953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92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Asap SemiBold"/>
        <a:ea typeface="Asap SemiBold"/>
        <a:cs typeface="Asap SemiBold"/>
        <a:sym typeface="Asap SemiBold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 snapToObjects="1">
      <p:cViewPr varScale="1">
        <p:scale>
          <a:sx n="64" d="100"/>
          <a:sy n="64" d="100"/>
        </p:scale>
        <p:origin x="907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62" d="100"/>
          <a:sy n="62" d="100"/>
        </p:scale>
        <p:origin x="3226" y="5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nna, Parbati K" userId="3bd88b6b-0f43-4df4-8933-7a4f5be6ff64" providerId="ADAL" clId="{9AF8E117-B1A8-48CC-8645-F1CC6CF8921F}"/>
    <pc:docChg chg="undo custSel addSld delSld modSld sldOrd">
      <pc:chgData name="Manna, Parbati K" userId="3bd88b6b-0f43-4df4-8933-7a4f5be6ff64" providerId="ADAL" clId="{9AF8E117-B1A8-48CC-8645-F1CC6CF8921F}" dt="2021-07-27T23:16:36.414" v="5174" actId="114"/>
      <pc:docMkLst>
        <pc:docMk/>
      </pc:docMkLst>
      <pc:sldChg chg="del">
        <pc:chgData name="Manna, Parbati K" userId="3bd88b6b-0f43-4df4-8933-7a4f5be6ff64" providerId="ADAL" clId="{9AF8E117-B1A8-48CC-8645-F1CC6CF8921F}" dt="2021-07-27T17:08:47.603" v="4975" actId="47"/>
        <pc:sldMkLst>
          <pc:docMk/>
          <pc:sldMk cId="0" sldId="256"/>
        </pc:sldMkLst>
      </pc:sldChg>
      <pc:sldChg chg="del">
        <pc:chgData name="Manna, Parbati K" userId="3bd88b6b-0f43-4df4-8933-7a4f5be6ff64" providerId="ADAL" clId="{9AF8E117-B1A8-48CC-8645-F1CC6CF8921F}" dt="2021-07-27T17:08:20.510" v="4974" actId="47"/>
        <pc:sldMkLst>
          <pc:docMk/>
          <pc:sldMk cId="0" sldId="258"/>
        </pc:sldMkLst>
      </pc:sldChg>
      <pc:sldChg chg="del">
        <pc:chgData name="Manna, Parbati K" userId="3bd88b6b-0f43-4df4-8933-7a4f5be6ff64" providerId="ADAL" clId="{9AF8E117-B1A8-48CC-8645-F1CC6CF8921F}" dt="2021-07-27T17:08:20.510" v="4974" actId="47"/>
        <pc:sldMkLst>
          <pc:docMk/>
          <pc:sldMk cId="0" sldId="269"/>
        </pc:sldMkLst>
      </pc:sldChg>
      <pc:sldChg chg="del">
        <pc:chgData name="Manna, Parbati K" userId="3bd88b6b-0f43-4df4-8933-7a4f5be6ff64" providerId="ADAL" clId="{9AF8E117-B1A8-48CC-8645-F1CC6CF8921F}" dt="2021-07-27T17:08:20.510" v="4974" actId="47"/>
        <pc:sldMkLst>
          <pc:docMk/>
          <pc:sldMk cId="0" sldId="273"/>
        </pc:sldMkLst>
      </pc:sldChg>
      <pc:sldChg chg="del">
        <pc:chgData name="Manna, Parbati K" userId="3bd88b6b-0f43-4df4-8933-7a4f5be6ff64" providerId="ADAL" clId="{9AF8E117-B1A8-48CC-8645-F1CC6CF8921F}" dt="2021-07-27T17:08:20.510" v="4974" actId="47"/>
        <pc:sldMkLst>
          <pc:docMk/>
          <pc:sldMk cId="0" sldId="277"/>
        </pc:sldMkLst>
      </pc:sldChg>
      <pc:sldChg chg="del">
        <pc:chgData name="Manna, Parbati K" userId="3bd88b6b-0f43-4df4-8933-7a4f5be6ff64" providerId="ADAL" clId="{9AF8E117-B1A8-48CC-8645-F1CC6CF8921F}" dt="2021-07-27T17:08:20.510" v="4974" actId="47"/>
        <pc:sldMkLst>
          <pc:docMk/>
          <pc:sldMk cId="0" sldId="281"/>
        </pc:sldMkLst>
      </pc:sldChg>
      <pc:sldChg chg="del">
        <pc:chgData name="Manna, Parbati K" userId="3bd88b6b-0f43-4df4-8933-7a4f5be6ff64" providerId="ADAL" clId="{9AF8E117-B1A8-48CC-8645-F1CC6CF8921F}" dt="2021-07-27T17:08:20.510" v="4974" actId="47"/>
        <pc:sldMkLst>
          <pc:docMk/>
          <pc:sldMk cId="0" sldId="293"/>
        </pc:sldMkLst>
      </pc:sldChg>
      <pc:sldChg chg="del">
        <pc:chgData name="Manna, Parbati K" userId="3bd88b6b-0f43-4df4-8933-7a4f5be6ff64" providerId="ADAL" clId="{9AF8E117-B1A8-48CC-8645-F1CC6CF8921F}" dt="2021-07-27T17:08:20.510" v="4974" actId="47"/>
        <pc:sldMkLst>
          <pc:docMk/>
          <pc:sldMk cId="0" sldId="298"/>
        </pc:sldMkLst>
      </pc:sldChg>
      <pc:sldChg chg="del">
        <pc:chgData name="Manna, Parbati K" userId="3bd88b6b-0f43-4df4-8933-7a4f5be6ff64" providerId="ADAL" clId="{9AF8E117-B1A8-48CC-8645-F1CC6CF8921F}" dt="2021-07-27T17:08:20.510" v="4974" actId="47"/>
        <pc:sldMkLst>
          <pc:docMk/>
          <pc:sldMk cId="0" sldId="305"/>
        </pc:sldMkLst>
      </pc:sldChg>
      <pc:sldChg chg="modSp mod">
        <pc:chgData name="Manna, Parbati K" userId="3bd88b6b-0f43-4df4-8933-7a4f5be6ff64" providerId="ADAL" clId="{9AF8E117-B1A8-48CC-8645-F1CC6CF8921F}" dt="2021-07-27T21:30:56.781" v="5032" actId="207"/>
        <pc:sldMkLst>
          <pc:docMk/>
          <pc:sldMk cId="2897059675" sldId="306"/>
        </pc:sldMkLst>
        <pc:spChg chg="mod">
          <ac:chgData name="Manna, Parbati K" userId="3bd88b6b-0f43-4df4-8933-7a4f5be6ff64" providerId="ADAL" clId="{9AF8E117-B1A8-48CC-8645-F1CC6CF8921F}" dt="2021-07-26T02:36:36.855" v="221" actId="1036"/>
          <ac:spMkLst>
            <pc:docMk/>
            <pc:sldMk cId="2897059675" sldId="306"/>
            <ac:spMk id="4" creationId="{C929F2CE-E97B-F04D-A615-BF11E9ACB8D3}"/>
          </ac:spMkLst>
        </pc:spChg>
        <pc:spChg chg="mod">
          <ac:chgData name="Manna, Parbati K" userId="3bd88b6b-0f43-4df4-8933-7a4f5be6ff64" providerId="ADAL" clId="{9AF8E117-B1A8-48CC-8645-F1CC6CF8921F}" dt="2021-07-27T21:30:56.781" v="5032" actId="207"/>
          <ac:spMkLst>
            <pc:docMk/>
            <pc:sldMk cId="2897059675" sldId="306"/>
            <ac:spMk id="7" creationId="{90463464-C0B3-4F4E-8ED3-C37C87F02DF2}"/>
          </ac:spMkLst>
        </pc:spChg>
      </pc:sldChg>
      <pc:sldChg chg="addSp delSp modSp add del mod">
        <pc:chgData name="Manna, Parbati K" userId="3bd88b6b-0f43-4df4-8933-7a4f5be6ff64" providerId="ADAL" clId="{9AF8E117-B1A8-48CC-8645-F1CC6CF8921F}" dt="2021-07-26T16:33:40.198" v="1776" actId="47"/>
        <pc:sldMkLst>
          <pc:docMk/>
          <pc:sldMk cId="2454104717" sldId="307"/>
        </pc:sldMkLst>
        <pc:spChg chg="add del mod">
          <ac:chgData name="Manna, Parbati K" userId="3bd88b6b-0f43-4df4-8933-7a4f5be6ff64" providerId="ADAL" clId="{9AF8E117-B1A8-48CC-8645-F1CC6CF8921F}" dt="2021-07-26T03:00:42.508" v="281"/>
          <ac:spMkLst>
            <pc:docMk/>
            <pc:sldMk cId="2454104717" sldId="307"/>
            <ac:spMk id="3" creationId="{DADFC363-F2E1-4DEC-B84C-C71CF34F9D0D}"/>
          </ac:spMkLst>
        </pc:spChg>
        <pc:spChg chg="mod">
          <ac:chgData name="Manna, Parbati K" userId="3bd88b6b-0f43-4df4-8933-7a4f5be6ff64" providerId="ADAL" clId="{9AF8E117-B1A8-48CC-8645-F1CC6CF8921F}" dt="2021-07-26T02:57:56.880" v="230" actId="20577"/>
          <ac:spMkLst>
            <pc:docMk/>
            <pc:sldMk cId="2454104717" sldId="307"/>
            <ac:spMk id="213" creationId="{00000000-0000-0000-0000-000000000000}"/>
          </ac:spMkLst>
        </pc:spChg>
      </pc:sldChg>
      <pc:sldChg chg="modSp add mod">
        <pc:chgData name="Manna, Parbati K" userId="3bd88b6b-0f43-4df4-8933-7a4f5be6ff64" providerId="ADAL" clId="{9AF8E117-B1A8-48CC-8645-F1CC6CF8921F}" dt="2021-07-26T04:21:53.366" v="454" actId="207"/>
        <pc:sldMkLst>
          <pc:docMk/>
          <pc:sldMk cId="4170342515" sldId="3117"/>
        </pc:sldMkLst>
        <pc:spChg chg="mod">
          <ac:chgData name="Manna, Parbati K" userId="3bd88b6b-0f43-4df4-8933-7a4f5be6ff64" providerId="ADAL" clId="{9AF8E117-B1A8-48CC-8645-F1CC6CF8921F}" dt="2021-07-26T04:21:53.366" v="454" actId="207"/>
          <ac:spMkLst>
            <pc:docMk/>
            <pc:sldMk cId="4170342515" sldId="3117"/>
            <ac:spMk id="3" creationId="{6E317DF3-F4C6-4D6C-91A8-BBB2D4DB73E8}"/>
          </ac:spMkLst>
        </pc:spChg>
      </pc:sldChg>
      <pc:sldChg chg="modSp add mod">
        <pc:chgData name="Manna, Parbati K" userId="3bd88b6b-0f43-4df4-8933-7a4f5be6ff64" providerId="ADAL" clId="{9AF8E117-B1A8-48CC-8645-F1CC6CF8921F}" dt="2021-07-26T04:23:18.122" v="478" actId="207"/>
        <pc:sldMkLst>
          <pc:docMk/>
          <pc:sldMk cId="3164478426" sldId="3118"/>
        </pc:sldMkLst>
        <pc:spChg chg="mod">
          <ac:chgData name="Manna, Parbati K" userId="3bd88b6b-0f43-4df4-8933-7a4f5be6ff64" providerId="ADAL" clId="{9AF8E117-B1A8-48CC-8645-F1CC6CF8921F}" dt="2021-07-26T04:23:00.409" v="474" actId="14100"/>
          <ac:spMkLst>
            <pc:docMk/>
            <pc:sldMk cId="3164478426" sldId="3118"/>
            <ac:spMk id="2" creationId="{BC170EB6-3006-4AA6-B93C-D86D9BFC0DA2}"/>
          </ac:spMkLst>
        </pc:spChg>
        <pc:spChg chg="mod">
          <ac:chgData name="Manna, Parbati K" userId="3bd88b6b-0f43-4df4-8933-7a4f5be6ff64" providerId="ADAL" clId="{9AF8E117-B1A8-48CC-8645-F1CC6CF8921F}" dt="2021-07-26T04:23:18.122" v="478" actId="207"/>
          <ac:spMkLst>
            <pc:docMk/>
            <pc:sldMk cId="3164478426" sldId="3118"/>
            <ac:spMk id="3" creationId="{6E317DF3-F4C6-4D6C-91A8-BBB2D4DB73E8}"/>
          </ac:spMkLst>
        </pc:spChg>
      </pc:sldChg>
      <pc:sldChg chg="modSp add mod">
        <pc:chgData name="Manna, Parbati K" userId="3bd88b6b-0f43-4df4-8933-7a4f5be6ff64" providerId="ADAL" clId="{9AF8E117-B1A8-48CC-8645-F1CC6CF8921F}" dt="2021-07-26T07:03:01.663" v="1182" actId="207"/>
        <pc:sldMkLst>
          <pc:docMk/>
          <pc:sldMk cId="3646889017" sldId="3119"/>
        </pc:sldMkLst>
        <pc:spChg chg="mod">
          <ac:chgData name="Manna, Parbati K" userId="3bd88b6b-0f43-4df4-8933-7a4f5be6ff64" providerId="ADAL" clId="{9AF8E117-B1A8-48CC-8645-F1CC6CF8921F}" dt="2021-07-26T04:19:54.993" v="446" actId="14100"/>
          <ac:spMkLst>
            <pc:docMk/>
            <pc:sldMk cId="3646889017" sldId="3119"/>
            <ac:spMk id="2" creationId="{BC170EB6-3006-4AA6-B93C-D86D9BFC0DA2}"/>
          </ac:spMkLst>
        </pc:spChg>
        <pc:spChg chg="mod">
          <ac:chgData name="Manna, Parbati K" userId="3bd88b6b-0f43-4df4-8933-7a4f5be6ff64" providerId="ADAL" clId="{9AF8E117-B1A8-48CC-8645-F1CC6CF8921F}" dt="2021-07-26T07:03:01.663" v="1182" actId="207"/>
          <ac:spMkLst>
            <pc:docMk/>
            <pc:sldMk cId="3646889017" sldId="3119"/>
            <ac:spMk id="3" creationId="{6E317DF3-F4C6-4D6C-91A8-BBB2D4DB73E8}"/>
          </ac:spMkLst>
        </pc:spChg>
      </pc:sldChg>
      <pc:sldChg chg="modSp add">
        <pc:chgData name="Manna, Parbati K" userId="3bd88b6b-0f43-4df4-8933-7a4f5be6ff64" providerId="ADAL" clId="{9AF8E117-B1A8-48CC-8645-F1CC6CF8921F}" dt="2021-07-26T03:33:43.998" v="352" actId="207"/>
        <pc:sldMkLst>
          <pc:docMk/>
          <pc:sldMk cId="1044866731" sldId="3121"/>
        </pc:sldMkLst>
        <pc:spChg chg="mod">
          <ac:chgData name="Manna, Parbati K" userId="3bd88b6b-0f43-4df4-8933-7a4f5be6ff64" providerId="ADAL" clId="{9AF8E117-B1A8-48CC-8645-F1CC6CF8921F}" dt="2021-07-26T03:33:22.656" v="350" actId="207"/>
          <ac:spMkLst>
            <pc:docMk/>
            <pc:sldMk cId="1044866731" sldId="3121"/>
            <ac:spMk id="3" creationId="{6E317DF3-F4C6-4D6C-91A8-BBB2D4DB73E8}"/>
          </ac:spMkLst>
        </pc:spChg>
        <pc:spChg chg="mod">
          <ac:chgData name="Manna, Parbati K" userId="3bd88b6b-0f43-4df4-8933-7a4f5be6ff64" providerId="ADAL" clId="{9AF8E117-B1A8-48CC-8645-F1CC6CF8921F}" dt="2021-07-26T03:33:43.998" v="352" actId="207"/>
          <ac:spMkLst>
            <pc:docMk/>
            <pc:sldMk cId="1044866731" sldId="3121"/>
            <ac:spMk id="5" creationId="{05F15F24-EDB9-45F9-A218-62C87B6E62C4}"/>
          </ac:spMkLst>
        </pc:spChg>
      </pc:sldChg>
      <pc:sldChg chg="modSp add mod modAnim">
        <pc:chgData name="Manna, Parbati K" userId="3bd88b6b-0f43-4df4-8933-7a4f5be6ff64" providerId="ADAL" clId="{9AF8E117-B1A8-48CC-8645-F1CC6CF8921F}" dt="2021-07-26T23:55:56.277" v="2715" actId="14100"/>
        <pc:sldMkLst>
          <pc:docMk/>
          <pc:sldMk cId="3958888969" sldId="3122"/>
        </pc:sldMkLst>
        <pc:spChg chg="mod">
          <ac:chgData name="Manna, Parbati K" userId="3bd88b6b-0f43-4df4-8933-7a4f5be6ff64" providerId="ADAL" clId="{9AF8E117-B1A8-48CC-8645-F1CC6CF8921F}" dt="2021-07-26T23:55:56.277" v="2715" actId="14100"/>
          <ac:spMkLst>
            <pc:docMk/>
            <pc:sldMk cId="3958888969" sldId="3122"/>
            <ac:spMk id="3" creationId="{6E317DF3-F4C6-4D6C-91A8-BBB2D4DB73E8}"/>
          </ac:spMkLst>
        </pc:spChg>
      </pc:sldChg>
      <pc:sldChg chg="modSp add">
        <pc:chgData name="Manna, Parbati K" userId="3bd88b6b-0f43-4df4-8933-7a4f5be6ff64" providerId="ADAL" clId="{9AF8E117-B1A8-48CC-8645-F1CC6CF8921F}" dt="2021-07-26T03:34:53.211" v="366" actId="207"/>
        <pc:sldMkLst>
          <pc:docMk/>
          <pc:sldMk cId="3221516835" sldId="3123"/>
        </pc:sldMkLst>
        <pc:spChg chg="mod">
          <ac:chgData name="Manna, Parbati K" userId="3bd88b6b-0f43-4df4-8933-7a4f5be6ff64" providerId="ADAL" clId="{9AF8E117-B1A8-48CC-8645-F1CC6CF8921F}" dt="2021-07-26T03:34:03.163" v="355" actId="207"/>
          <ac:spMkLst>
            <pc:docMk/>
            <pc:sldMk cId="3221516835" sldId="3123"/>
            <ac:spMk id="3" creationId="{6E317DF3-F4C6-4D6C-91A8-BBB2D4DB73E8}"/>
          </ac:spMkLst>
        </pc:spChg>
        <pc:spChg chg="mod">
          <ac:chgData name="Manna, Parbati K" userId="3bd88b6b-0f43-4df4-8933-7a4f5be6ff64" providerId="ADAL" clId="{9AF8E117-B1A8-48CC-8645-F1CC6CF8921F}" dt="2021-07-26T03:34:53.211" v="366" actId="207"/>
          <ac:spMkLst>
            <pc:docMk/>
            <pc:sldMk cId="3221516835" sldId="3123"/>
            <ac:spMk id="5" creationId="{05F15F24-EDB9-45F9-A218-62C87B6E62C4}"/>
          </ac:spMkLst>
        </pc:spChg>
        <pc:spChg chg="mod">
          <ac:chgData name="Manna, Parbati K" userId="3bd88b6b-0f43-4df4-8933-7a4f5be6ff64" providerId="ADAL" clId="{9AF8E117-B1A8-48CC-8645-F1CC6CF8921F}" dt="2021-07-26T03:34:23.232" v="361" actId="207"/>
          <ac:spMkLst>
            <pc:docMk/>
            <pc:sldMk cId="3221516835" sldId="3123"/>
            <ac:spMk id="7" creationId="{D2AC6257-6C77-4BE6-9191-F18EF0F651AA}"/>
          </ac:spMkLst>
        </pc:spChg>
      </pc:sldChg>
      <pc:sldChg chg="modSp add">
        <pc:chgData name="Manna, Parbati K" userId="3bd88b6b-0f43-4df4-8933-7a4f5be6ff64" providerId="ADAL" clId="{9AF8E117-B1A8-48CC-8645-F1CC6CF8921F}" dt="2021-07-26T07:02:30.405" v="1181" actId="207"/>
        <pc:sldMkLst>
          <pc:docMk/>
          <pc:sldMk cId="3808722883" sldId="3125"/>
        </pc:sldMkLst>
        <pc:spChg chg="mod">
          <ac:chgData name="Manna, Parbati K" userId="3bd88b6b-0f43-4df4-8933-7a4f5be6ff64" providerId="ADAL" clId="{9AF8E117-B1A8-48CC-8645-F1CC6CF8921F}" dt="2021-07-26T03:57:34.208" v="383" actId="207"/>
          <ac:spMkLst>
            <pc:docMk/>
            <pc:sldMk cId="3808722883" sldId="3125"/>
            <ac:spMk id="3" creationId="{6E317DF3-F4C6-4D6C-91A8-BBB2D4DB73E8}"/>
          </ac:spMkLst>
        </pc:spChg>
        <pc:spChg chg="mod">
          <ac:chgData name="Manna, Parbati K" userId="3bd88b6b-0f43-4df4-8933-7a4f5be6ff64" providerId="ADAL" clId="{9AF8E117-B1A8-48CC-8645-F1CC6CF8921F}" dt="2021-07-26T07:02:30.405" v="1181" actId="207"/>
          <ac:spMkLst>
            <pc:docMk/>
            <pc:sldMk cId="3808722883" sldId="3125"/>
            <ac:spMk id="5" creationId="{05F15F24-EDB9-45F9-A218-62C87B6E62C4}"/>
          </ac:spMkLst>
        </pc:spChg>
        <pc:spChg chg="mod">
          <ac:chgData name="Manna, Parbati K" userId="3bd88b6b-0f43-4df4-8933-7a4f5be6ff64" providerId="ADAL" clId="{9AF8E117-B1A8-48CC-8645-F1CC6CF8921F}" dt="2021-07-26T03:58:34.740" v="396" actId="207"/>
          <ac:spMkLst>
            <pc:docMk/>
            <pc:sldMk cId="3808722883" sldId="3125"/>
            <ac:spMk id="7" creationId="{D2AC6257-6C77-4BE6-9191-F18EF0F651AA}"/>
          </ac:spMkLst>
        </pc:spChg>
      </pc:sldChg>
      <pc:sldChg chg="modSp add">
        <pc:chgData name="Manna, Parbati K" userId="3bd88b6b-0f43-4df4-8933-7a4f5be6ff64" providerId="ADAL" clId="{9AF8E117-B1A8-48CC-8645-F1CC6CF8921F}" dt="2021-07-26T07:01:59.467" v="1180" actId="207"/>
        <pc:sldMkLst>
          <pc:docMk/>
          <pc:sldMk cId="2747719345" sldId="3126"/>
        </pc:sldMkLst>
        <pc:spChg chg="mod">
          <ac:chgData name="Manna, Parbati K" userId="3bd88b6b-0f43-4df4-8933-7a4f5be6ff64" providerId="ADAL" clId="{9AF8E117-B1A8-48CC-8645-F1CC6CF8921F}" dt="2021-07-26T03:52:17.842" v="369" actId="207"/>
          <ac:spMkLst>
            <pc:docMk/>
            <pc:sldMk cId="2747719345" sldId="3126"/>
            <ac:spMk id="3" creationId="{6E317DF3-F4C6-4D6C-91A8-BBB2D4DB73E8}"/>
          </ac:spMkLst>
        </pc:spChg>
        <pc:spChg chg="mod">
          <ac:chgData name="Manna, Parbati K" userId="3bd88b6b-0f43-4df4-8933-7a4f5be6ff64" providerId="ADAL" clId="{9AF8E117-B1A8-48CC-8645-F1CC6CF8921F}" dt="2021-07-26T03:53:27.888" v="380" actId="207"/>
          <ac:spMkLst>
            <pc:docMk/>
            <pc:sldMk cId="2747719345" sldId="3126"/>
            <ac:spMk id="5" creationId="{05F15F24-EDB9-45F9-A218-62C87B6E62C4}"/>
          </ac:spMkLst>
        </pc:spChg>
        <pc:spChg chg="mod">
          <ac:chgData name="Manna, Parbati K" userId="3bd88b6b-0f43-4df4-8933-7a4f5be6ff64" providerId="ADAL" clId="{9AF8E117-B1A8-48CC-8645-F1CC6CF8921F}" dt="2021-07-26T07:01:59.467" v="1180" actId="207"/>
          <ac:spMkLst>
            <pc:docMk/>
            <pc:sldMk cId="2747719345" sldId="3126"/>
            <ac:spMk id="7" creationId="{D2AC6257-6C77-4BE6-9191-F18EF0F651AA}"/>
          </ac:spMkLst>
        </pc:spChg>
      </pc:sldChg>
      <pc:sldChg chg="modSp add mod modTransition">
        <pc:chgData name="Manna, Parbati K" userId="3bd88b6b-0f43-4df4-8933-7a4f5be6ff64" providerId="ADAL" clId="{9AF8E117-B1A8-48CC-8645-F1CC6CF8921F}" dt="2021-07-26T16:52:24.500" v="1872"/>
        <pc:sldMkLst>
          <pc:docMk/>
          <pc:sldMk cId="1994767448" sldId="3128"/>
        </pc:sldMkLst>
        <pc:spChg chg="mod">
          <ac:chgData name="Manna, Parbati K" userId="3bd88b6b-0f43-4df4-8933-7a4f5be6ff64" providerId="ADAL" clId="{9AF8E117-B1A8-48CC-8645-F1CC6CF8921F}" dt="2021-07-26T06:17:18.110" v="771" actId="20577"/>
          <ac:spMkLst>
            <pc:docMk/>
            <pc:sldMk cId="1994767448" sldId="3128"/>
            <ac:spMk id="2" creationId="{BC170EB6-3006-4AA6-B93C-D86D9BFC0DA2}"/>
          </ac:spMkLst>
        </pc:spChg>
        <pc:spChg chg="mod">
          <ac:chgData name="Manna, Parbati K" userId="3bd88b6b-0f43-4df4-8933-7a4f5be6ff64" providerId="ADAL" clId="{9AF8E117-B1A8-48CC-8645-F1CC6CF8921F}" dt="2021-07-26T04:51:05.259" v="558" actId="1036"/>
          <ac:spMkLst>
            <pc:docMk/>
            <pc:sldMk cId="1994767448" sldId="3128"/>
            <ac:spMk id="3" creationId="{6E317DF3-F4C6-4D6C-91A8-BBB2D4DB73E8}"/>
          </ac:spMkLst>
        </pc:spChg>
        <pc:spChg chg="mod">
          <ac:chgData name="Manna, Parbati K" userId="3bd88b6b-0f43-4df4-8933-7a4f5be6ff64" providerId="ADAL" clId="{9AF8E117-B1A8-48CC-8645-F1CC6CF8921F}" dt="2021-07-26T04:52:02.388" v="577" actId="1036"/>
          <ac:spMkLst>
            <pc:docMk/>
            <pc:sldMk cId="1994767448" sldId="3128"/>
            <ac:spMk id="8" creationId="{6AA9C8D5-240D-4BC6-8602-CC72DC9D81A3}"/>
          </ac:spMkLst>
        </pc:spChg>
        <pc:spChg chg="mod">
          <ac:chgData name="Manna, Parbati K" userId="3bd88b6b-0f43-4df4-8933-7a4f5be6ff64" providerId="ADAL" clId="{9AF8E117-B1A8-48CC-8645-F1CC6CF8921F}" dt="2021-07-26T04:52:02.388" v="577" actId="1036"/>
          <ac:spMkLst>
            <pc:docMk/>
            <pc:sldMk cId="1994767448" sldId="3128"/>
            <ac:spMk id="10" creationId="{87344DB6-E874-426F-A2E2-EBD1FF7A55A6}"/>
          </ac:spMkLst>
        </pc:spChg>
        <pc:spChg chg="mod">
          <ac:chgData name="Manna, Parbati K" userId="3bd88b6b-0f43-4df4-8933-7a4f5be6ff64" providerId="ADAL" clId="{9AF8E117-B1A8-48CC-8645-F1CC6CF8921F}" dt="2021-07-26T04:52:02.388" v="577" actId="1036"/>
          <ac:spMkLst>
            <pc:docMk/>
            <pc:sldMk cId="1994767448" sldId="3128"/>
            <ac:spMk id="11" creationId="{06B24653-1C39-4483-81A8-DFB7D0B006F3}"/>
          </ac:spMkLst>
        </pc:spChg>
        <pc:spChg chg="mod">
          <ac:chgData name="Manna, Parbati K" userId="3bd88b6b-0f43-4df4-8933-7a4f5be6ff64" providerId="ADAL" clId="{9AF8E117-B1A8-48CC-8645-F1CC6CF8921F}" dt="2021-07-26T04:52:56.856" v="603" actId="207"/>
          <ac:spMkLst>
            <pc:docMk/>
            <pc:sldMk cId="1994767448" sldId="3128"/>
            <ac:spMk id="12" creationId="{403E417F-A018-4EB2-94F3-FC3943AC760E}"/>
          </ac:spMkLst>
        </pc:spChg>
        <pc:spChg chg="mod">
          <ac:chgData name="Manna, Parbati K" userId="3bd88b6b-0f43-4df4-8933-7a4f5be6ff64" providerId="ADAL" clId="{9AF8E117-B1A8-48CC-8645-F1CC6CF8921F}" dt="2021-07-26T04:52:02.388" v="577" actId="1036"/>
          <ac:spMkLst>
            <pc:docMk/>
            <pc:sldMk cId="1994767448" sldId="3128"/>
            <ac:spMk id="13" creationId="{0A4F64A0-A8DA-4ED2-B636-8AFB66EE06B7}"/>
          </ac:spMkLst>
        </pc:spChg>
        <pc:spChg chg="mod">
          <ac:chgData name="Manna, Parbati K" userId="3bd88b6b-0f43-4df4-8933-7a4f5be6ff64" providerId="ADAL" clId="{9AF8E117-B1A8-48CC-8645-F1CC6CF8921F}" dt="2021-07-26T04:52:02.388" v="577" actId="1036"/>
          <ac:spMkLst>
            <pc:docMk/>
            <pc:sldMk cId="1994767448" sldId="3128"/>
            <ac:spMk id="14" creationId="{B2E313BD-D27D-474B-8F82-BEB23527C0D2}"/>
          </ac:spMkLst>
        </pc:spChg>
        <pc:spChg chg="mod">
          <ac:chgData name="Manna, Parbati K" userId="3bd88b6b-0f43-4df4-8933-7a4f5be6ff64" providerId="ADAL" clId="{9AF8E117-B1A8-48CC-8645-F1CC6CF8921F}" dt="2021-07-26T04:52:02.388" v="577" actId="1036"/>
          <ac:spMkLst>
            <pc:docMk/>
            <pc:sldMk cId="1994767448" sldId="3128"/>
            <ac:spMk id="15" creationId="{B09C6BB6-D69C-4D7F-94E4-ABCB0ACA7042}"/>
          </ac:spMkLst>
        </pc:spChg>
        <pc:spChg chg="mod">
          <ac:chgData name="Manna, Parbati K" userId="3bd88b6b-0f43-4df4-8933-7a4f5be6ff64" providerId="ADAL" clId="{9AF8E117-B1A8-48CC-8645-F1CC6CF8921F}" dt="2021-07-26T04:52:32.918" v="602" actId="207"/>
          <ac:spMkLst>
            <pc:docMk/>
            <pc:sldMk cId="1994767448" sldId="3128"/>
            <ac:spMk id="16" creationId="{7113F1E4-4B85-4614-90DE-32FFF1424996}"/>
          </ac:spMkLst>
        </pc:spChg>
        <pc:picChg chg="mod">
          <ac:chgData name="Manna, Parbati K" userId="3bd88b6b-0f43-4df4-8933-7a4f5be6ff64" providerId="ADAL" clId="{9AF8E117-B1A8-48CC-8645-F1CC6CF8921F}" dt="2021-07-26T04:52:02.388" v="577" actId="1036"/>
          <ac:picMkLst>
            <pc:docMk/>
            <pc:sldMk cId="1994767448" sldId="3128"/>
            <ac:picMk id="6" creationId="{D7E7C6DC-F81B-4A9A-A194-94E78251C6CA}"/>
          </ac:picMkLst>
        </pc:picChg>
        <pc:picChg chg="mod">
          <ac:chgData name="Manna, Parbati K" userId="3bd88b6b-0f43-4df4-8933-7a4f5be6ff64" providerId="ADAL" clId="{9AF8E117-B1A8-48CC-8645-F1CC6CF8921F}" dt="2021-07-26T04:52:02.388" v="577" actId="1036"/>
          <ac:picMkLst>
            <pc:docMk/>
            <pc:sldMk cId="1994767448" sldId="3128"/>
            <ac:picMk id="9" creationId="{C1FDCE22-D2F0-4E7C-85DC-2176084A25FA}"/>
          </ac:picMkLst>
        </pc:picChg>
      </pc:sldChg>
      <pc:sldChg chg="modSp add mod modTransition">
        <pc:chgData name="Manna, Parbati K" userId="3bd88b6b-0f43-4df4-8933-7a4f5be6ff64" providerId="ADAL" clId="{9AF8E117-B1A8-48CC-8645-F1CC6CF8921F}" dt="2021-07-26T16:52:40.918" v="1874"/>
        <pc:sldMkLst>
          <pc:docMk/>
          <pc:sldMk cId="1096826741" sldId="3129"/>
        </pc:sldMkLst>
        <pc:spChg chg="mod">
          <ac:chgData name="Manna, Parbati K" userId="3bd88b6b-0f43-4df4-8933-7a4f5be6ff64" providerId="ADAL" clId="{9AF8E117-B1A8-48CC-8645-F1CC6CF8921F}" dt="2021-07-26T06:17:36.784" v="772" actId="14100"/>
          <ac:spMkLst>
            <pc:docMk/>
            <pc:sldMk cId="1096826741" sldId="3129"/>
            <ac:spMk id="2" creationId="{BC170EB6-3006-4AA6-B93C-D86D9BFC0DA2}"/>
          </ac:spMkLst>
        </pc:spChg>
        <pc:spChg chg="mod">
          <ac:chgData name="Manna, Parbati K" userId="3bd88b6b-0f43-4df4-8933-7a4f5be6ff64" providerId="ADAL" clId="{9AF8E117-B1A8-48CC-8645-F1CC6CF8921F}" dt="2021-07-26T06:21:48.441" v="854" actId="207"/>
          <ac:spMkLst>
            <pc:docMk/>
            <pc:sldMk cId="1096826741" sldId="3129"/>
            <ac:spMk id="3" creationId="{6E317DF3-F4C6-4D6C-91A8-BBB2D4DB73E8}"/>
          </ac:spMkLst>
        </pc:spChg>
        <pc:spChg chg="mod">
          <ac:chgData name="Manna, Parbati K" userId="3bd88b6b-0f43-4df4-8933-7a4f5be6ff64" providerId="ADAL" clId="{9AF8E117-B1A8-48CC-8645-F1CC6CF8921F}" dt="2021-07-26T06:18:45.252" v="840" actId="1036"/>
          <ac:spMkLst>
            <pc:docMk/>
            <pc:sldMk cId="1096826741" sldId="3129"/>
            <ac:spMk id="17" creationId="{672516BF-87D8-4DF0-947F-DFCC684B2086}"/>
          </ac:spMkLst>
        </pc:spChg>
        <pc:spChg chg="mod">
          <ac:chgData name="Manna, Parbati K" userId="3bd88b6b-0f43-4df4-8933-7a4f5be6ff64" providerId="ADAL" clId="{9AF8E117-B1A8-48CC-8645-F1CC6CF8921F}" dt="2021-07-26T06:18:45.252" v="840" actId="1036"/>
          <ac:spMkLst>
            <pc:docMk/>
            <pc:sldMk cId="1096826741" sldId="3129"/>
            <ac:spMk id="19" creationId="{602A5EE1-DACC-4D0B-81FE-EC72868E6F22}"/>
          </ac:spMkLst>
        </pc:spChg>
        <pc:spChg chg="mod">
          <ac:chgData name="Manna, Parbati K" userId="3bd88b6b-0f43-4df4-8933-7a4f5be6ff64" providerId="ADAL" clId="{9AF8E117-B1A8-48CC-8645-F1CC6CF8921F}" dt="2021-07-26T06:18:45.252" v="840" actId="1036"/>
          <ac:spMkLst>
            <pc:docMk/>
            <pc:sldMk cId="1096826741" sldId="3129"/>
            <ac:spMk id="20" creationId="{3E4652D6-23C5-45BB-AD96-787A083CE4B4}"/>
          </ac:spMkLst>
        </pc:spChg>
        <pc:spChg chg="mod">
          <ac:chgData name="Manna, Parbati K" userId="3bd88b6b-0f43-4df4-8933-7a4f5be6ff64" providerId="ADAL" clId="{9AF8E117-B1A8-48CC-8645-F1CC6CF8921F}" dt="2021-07-26T06:18:45.252" v="840" actId="1036"/>
          <ac:spMkLst>
            <pc:docMk/>
            <pc:sldMk cId="1096826741" sldId="3129"/>
            <ac:spMk id="21" creationId="{D2BD2AC2-4AA1-4698-8733-4D7C48050774}"/>
          </ac:spMkLst>
        </pc:spChg>
        <pc:spChg chg="mod">
          <ac:chgData name="Manna, Parbati K" userId="3bd88b6b-0f43-4df4-8933-7a4f5be6ff64" providerId="ADAL" clId="{9AF8E117-B1A8-48CC-8645-F1CC6CF8921F}" dt="2021-07-26T06:18:45.252" v="840" actId="1036"/>
          <ac:spMkLst>
            <pc:docMk/>
            <pc:sldMk cId="1096826741" sldId="3129"/>
            <ac:spMk id="22" creationId="{8632104E-8B77-44C0-BB3D-08AD49FF6A36}"/>
          </ac:spMkLst>
        </pc:spChg>
        <pc:spChg chg="mod">
          <ac:chgData name="Manna, Parbati K" userId="3bd88b6b-0f43-4df4-8933-7a4f5be6ff64" providerId="ADAL" clId="{9AF8E117-B1A8-48CC-8645-F1CC6CF8921F}" dt="2021-07-26T06:18:45.252" v="840" actId="1036"/>
          <ac:spMkLst>
            <pc:docMk/>
            <pc:sldMk cId="1096826741" sldId="3129"/>
            <ac:spMk id="23" creationId="{EF15001F-94EC-4E17-A4BC-E46BB207240E}"/>
          </ac:spMkLst>
        </pc:spChg>
        <pc:spChg chg="mod">
          <ac:chgData name="Manna, Parbati K" userId="3bd88b6b-0f43-4df4-8933-7a4f5be6ff64" providerId="ADAL" clId="{9AF8E117-B1A8-48CC-8645-F1CC6CF8921F}" dt="2021-07-26T06:18:45.252" v="840" actId="1036"/>
          <ac:spMkLst>
            <pc:docMk/>
            <pc:sldMk cId="1096826741" sldId="3129"/>
            <ac:spMk id="24" creationId="{8B9052D6-9E15-4F62-9F5A-D3C9E6BA4A27}"/>
          </ac:spMkLst>
        </pc:spChg>
        <pc:spChg chg="mod">
          <ac:chgData name="Manna, Parbati K" userId="3bd88b6b-0f43-4df4-8933-7a4f5be6ff64" providerId="ADAL" clId="{9AF8E117-B1A8-48CC-8645-F1CC6CF8921F}" dt="2021-07-26T07:17:22.182" v="1297" actId="207"/>
          <ac:spMkLst>
            <pc:docMk/>
            <pc:sldMk cId="1096826741" sldId="3129"/>
            <ac:spMk id="25" creationId="{1A0E64BD-402F-4BD1-B013-EB4AC490E1E4}"/>
          </ac:spMkLst>
        </pc:spChg>
        <pc:spChg chg="mod">
          <ac:chgData name="Manna, Parbati K" userId="3bd88b6b-0f43-4df4-8933-7a4f5be6ff64" providerId="ADAL" clId="{9AF8E117-B1A8-48CC-8645-F1CC6CF8921F}" dt="2021-07-26T06:18:45.252" v="840" actId="1036"/>
          <ac:spMkLst>
            <pc:docMk/>
            <pc:sldMk cId="1096826741" sldId="3129"/>
            <ac:spMk id="30" creationId="{4FD1E7C7-885F-43EC-8B0B-A7BF70ABA395}"/>
          </ac:spMkLst>
        </pc:spChg>
        <pc:spChg chg="mod">
          <ac:chgData name="Manna, Parbati K" userId="3bd88b6b-0f43-4df4-8933-7a4f5be6ff64" providerId="ADAL" clId="{9AF8E117-B1A8-48CC-8645-F1CC6CF8921F}" dt="2021-07-26T06:18:45.252" v="840" actId="1036"/>
          <ac:spMkLst>
            <pc:docMk/>
            <pc:sldMk cId="1096826741" sldId="3129"/>
            <ac:spMk id="31" creationId="{7E77BDDB-2591-4355-B14E-B7EFCEDD6FC1}"/>
          </ac:spMkLst>
        </pc:spChg>
        <pc:spChg chg="mod">
          <ac:chgData name="Manna, Parbati K" userId="3bd88b6b-0f43-4df4-8933-7a4f5be6ff64" providerId="ADAL" clId="{9AF8E117-B1A8-48CC-8645-F1CC6CF8921F}" dt="2021-07-26T06:18:45.252" v="840" actId="1036"/>
          <ac:spMkLst>
            <pc:docMk/>
            <pc:sldMk cId="1096826741" sldId="3129"/>
            <ac:spMk id="32" creationId="{3A64E0B8-C338-429D-8EC0-B4E16EEC4107}"/>
          </ac:spMkLst>
        </pc:spChg>
        <pc:picChg chg="mod">
          <ac:chgData name="Manna, Parbati K" userId="3bd88b6b-0f43-4df4-8933-7a4f5be6ff64" providerId="ADAL" clId="{9AF8E117-B1A8-48CC-8645-F1CC6CF8921F}" dt="2021-07-26T06:18:45.252" v="840" actId="1036"/>
          <ac:picMkLst>
            <pc:docMk/>
            <pc:sldMk cId="1096826741" sldId="3129"/>
            <ac:picMk id="16" creationId="{414C90E4-FB99-478A-9A7F-ED5047882D6C}"/>
          </ac:picMkLst>
        </pc:picChg>
        <pc:picChg chg="mod">
          <ac:chgData name="Manna, Parbati K" userId="3bd88b6b-0f43-4df4-8933-7a4f5be6ff64" providerId="ADAL" clId="{9AF8E117-B1A8-48CC-8645-F1CC6CF8921F}" dt="2021-07-26T06:18:45.252" v="840" actId="1036"/>
          <ac:picMkLst>
            <pc:docMk/>
            <pc:sldMk cId="1096826741" sldId="3129"/>
            <ac:picMk id="18" creationId="{CE559434-526C-4377-9205-F2341EFA8B54}"/>
          </ac:picMkLst>
        </pc:picChg>
        <pc:picChg chg="mod">
          <ac:chgData name="Manna, Parbati K" userId="3bd88b6b-0f43-4df4-8933-7a4f5be6ff64" providerId="ADAL" clId="{9AF8E117-B1A8-48CC-8645-F1CC6CF8921F}" dt="2021-07-26T06:18:45.252" v="840" actId="1036"/>
          <ac:picMkLst>
            <pc:docMk/>
            <pc:sldMk cId="1096826741" sldId="3129"/>
            <ac:picMk id="27" creationId="{F3B41582-493F-49C1-B918-F08BD715EC10}"/>
          </ac:picMkLst>
        </pc:picChg>
      </pc:sldChg>
      <pc:sldChg chg="modSp add mod modTransition modAnim">
        <pc:chgData name="Manna, Parbati K" userId="3bd88b6b-0f43-4df4-8933-7a4f5be6ff64" providerId="ADAL" clId="{9AF8E117-B1A8-48CC-8645-F1CC6CF8921F}" dt="2021-07-26T16:52:53.250" v="1875"/>
        <pc:sldMkLst>
          <pc:docMk/>
          <pc:sldMk cId="3401188498" sldId="3130"/>
        </pc:sldMkLst>
        <pc:spChg chg="mod">
          <ac:chgData name="Manna, Parbati K" userId="3bd88b6b-0f43-4df4-8933-7a4f5be6ff64" providerId="ADAL" clId="{9AF8E117-B1A8-48CC-8645-F1CC6CF8921F}" dt="2021-07-26T06:22:42.664" v="858" actId="14100"/>
          <ac:spMkLst>
            <pc:docMk/>
            <pc:sldMk cId="3401188498" sldId="3130"/>
            <ac:spMk id="2" creationId="{BC170EB6-3006-4AA6-B93C-D86D9BFC0DA2}"/>
          </ac:spMkLst>
        </pc:spChg>
        <pc:spChg chg="mod">
          <ac:chgData name="Manna, Parbati K" userId="3bd88b6b-0f43-4df4-8933-7a4f5be6ff64" providerId="ADAL" clId="{9AF8E117-B1A8-48CC-8645-F1CC6CF8921F}" dt="2021-07-26T16:19:33.124" v="1363" actId="20577"/>
          <ac:spMkLst>
            <pc:docMk/>
            <pc:sldMk cId="3401188498" sldId="3130"/>
            <ac:spMk id="3" creationId="{6E317DF3-F4C6-4D6C-91A8-BBB2D4DB73E8}"/>
          </ac:spMkLst>
        </pc:spChg>
        <pc:spChg chg="mod">
          <ac:chgData name="Manna, Parbati K" userId="3bd88b6b-0f43-4df4-8933-7a4f5be6ff64" providerId="ADAL" clId="{9AF8E117-B1A8-48CC-8645-F1CC6CF8921F}" dt="2021-07-26T06:24:11.996" v="901" actId="1036"/>
          <ac:spMkLst>
            <pc:docMk/>
            <pc:sldMk cId="3401188498" sldId="3130"/>
            <ac:spMk id="6" creationId="{983F0914-37E0-45E7-97D1-C54AFD94B5E6}"/>
          </ac:spMkLst>
        </pc:spChg>
        <pc:spChg chg="mod">
          <ac:chgData name="Manna, Parbati K" userId="3bd88b6b-0f43-4df4-8933-7a4f5be6ff64" providerId="ADAL" clId="{9AF8E117-B1A8-48CC-8645-F1CC6CF8921F}" dt="2021-07-26T06:24:11.996" v="901" actId="1036"/>
          <ac:spMkLst>
            <pc:docMk/>
            <pc:sldMk cId="3401188498" sldId="3130"/>
            <ac:spMk id="9" creationId="{D3E162EB-4022-4C42-9651-FB6FFF264081}"/>
          </ac:spMkLst>
        </pc:spChg>
        <pc:spChg chg="mod">
          <ac:chgData name="Manna, Parbati K" userId="3bd88b6b-0f43-4df4-8933-7a4f5be6ff64" providerId="ADAL" clId="{9AF8E117-B1A8-48CC-8645-F1CC6CF8921F}" dt="2021-07-26T07:18:36.380" v="1298" actId="207"/>
          <ac:spMkLst>
            <pc:docMk/>
            <pc:sldMk cId="3401188498" sldId="3130"/>
            <ac:spMk id="10" creationId="{3E15E1E6-9C0D-412E-B550-AE2574C60B55}"/>
          </ac:spMkLst>
        </pc:spChg>
        <pc:spChg chg="mod">
          <ac:chgData name="Manna, Parbati K" userId="3bd88b6b-0f43-4df4-8933-7a4f5be6ff64" providerId="ADAL" clId="{9AF8E117-B1A8-48CC-8645-F1CC6CF8921F}" dt="2021-07-26T06:24:11.996" v="901" actId="1036"/>
          <ac:spMkLst>
            <pc:docMk/>
            <pc:sldMk cId="3401188498" sldId="3130"/>
            <ac:spMk id="11" creationId="{3A472279-CA09-48A5-90B8-13000C672D18}"/>
          </ac:spMkLst>
        </pc:spChg>
        <pc:spChg chg="mod">
          <ac:chgData name="Manna, Parbati K" userId="3bd88b6b-0f43-4df4-8933-7a4f5be6ff64" providerId="ADAL" clId="{9AF8E117-B1A8-48CC-8645-F1CC6CF8921F}" dt="2021-07-26T06:32:50.628" v="945" actId="207"/>
          <ac:spMkLst>
            <pc:docMk/>
            <pc:sldMk cId="3401188498" sldId="3130"/>
            <ac:spMk id="14" creationId="{45F77EC9-C1AE-4A1C-B80C-5263CD423227}"/>
          </ac:spMkLst>
        </pc:spChg>
        <pc:spChg chg="mod">
          <ac:chgData name="Manna, Parbati K" userId="3bd88b6b-0f43-4df4-8933-7a4f5be6ff64" providerId="ADAL" clId="{9AF8E117-B1A8-48CC-8645-F1CC6CF8921F}" dt="2021-07-26T06:24:11.996" v="901" actId="1036"/>
          <ac:spMkLst>
            <pc:docMk/>
            <pc:sldMk cId="3401188498" sldId="3130"/>
            <ac:spMk id="15" creationId="{E96492FE-428A-4258-92DF-00CAC961FF5E}"/>
          </ac:spMkLst>
        </pc:spChg>
        <pc:spChg chg="mod">
          <ac:chgData name="Manna, Parbati K" userId="3bd88b6b-0f43-4df4-8933-7a4f5be6ff64" providerId="ADAL" clId="{9AF8E117-B1A8-48CC-8645-F1CC6CF8921F}" dt="2021-07-26T06:32:58.939" v="946" actId="207"/>
          <ac:spMkLst>
            <pc:docMk/>
            <pc:sldMk cId="3401188498" sldId="3130"/>
            <ac:spMk id="16" creationId="{103EBA6F-8016-4143-8697-AD34DB111168}"/>
          </ac:spMkLst>
        </pc:spChg>
        <pc:grpChg chg="mod">
          <ac:chgData name="Manna, Parbati K" userId="3bd88b6b-0f43-4df4-8933-7a4f5be6ff64" providerId="ADAL" clId="{9AF8E117-B1A8-48CC-8645-F1CC6CF8921F}" dt="2021-07-26T06:24:11.996" v="901" actId="1036"/>
          <ac:grpSpMkLst>
            <pc:docMk/>
            <pc:sldMk cId="3401188498" sldId="3130"/>
            <ac:grpSpMk id="18" creationId="{09744514-B3F8-4BD7-AFEA-B572C2CAA079}"/>
          </ac:grpSpMkLst>
        </pc:grpChg>
        <pc:grpChg chg="mod">
          <ac:chgData name="Manna, Parbati K" userId="3bd88b6b-0f43-4df4-8933-7a4f5be6ff64" providerId="ADAL" clId="{9AF8E117-B1A8-48CC-8645-F1CC6CF8921F}" dt="2021-07-26T06:24:11.996" v="901" actId="1036"/>
          <ac:grpSpMkLst>
            <pc:docMk/>
            <pc:sldMk cId="3401188498" sldId="3130"/>
            <ac:grpSpMk id="19" creationId="{18A22330-8AFD-45F9-97D8-0310D7A77D0B}"/>
          </ac:grpSpMkLst>
        </pc:grpChg>
        <pc:grpChg chg="mod">
          <ac:chgData name="Manna, Parbati K" userId="3bd88b6b-0f43-4df4-8933-7a4f5be6ff64" providerId="ADAL" clId="{9AF8E117-B1A8-48CC-8645-F1CC6CF8921F}" dt="2021-07-26T06:24:11.996" v="901" actId="1036"/>
          <ac:grpSpMkLst>
            <pc:docMk/>
            <pc:sldMk cId="3401188498" sldId="3130"/>
            <ac:grpSpMk id="20" creationId="{57001532-8D3F-443F-9E1C-6D4789DE6F91}"/>
          </ac:grpSpMkLst>
        </pc:grpChg>
      </pc:sldChg>
      <pc:sldChg chg="modSp add mod ord">
        <pc:chgData name="Manna, Parbati K" userId="3bd88b6b-0f43-4df4-8933-7a4f5be6ff64" providerId="ADAL" clId="{9AF8E117-B1A8-48CC-8645-F1CC6CF8921F}" dt="2021-07-27T17:21:37.370" v="4982"/>
        <pc:sldMkLst>
          <pc:docMk/>
          <pc:sldMk cId="1837566716" sldId="3131"/>
        </pc:sldMkLst>
        <pc:spChg chg="mod">
          <ac:chgData name="Manna, Parbati K" userId="3bd88b6b-0f43-4df4-8933-7a4f5be6ff64" providerId="ADAL" clId="{9AF8E117-B1A8-48CC-8645-F1CC6CF8921F}" dt="2021-07-26T06:37:51.522" v="990" actId="1038"/>
          <ac:spMkLst>
            <pc:docMk/>
            <pc:sldMk cId="1837566716" sldId="3131"/>
            <ac:spMk id="2" creationId="{BC170EB6-3006-4AA6-B93C-D86D9BFC0DA2}"/>
          </ac:spMkLst>
        </pc:spChg>
        <pc:spChg chg="mod">
          <ac:chgData name="Manna, Parbati K" userId="3bd88b6b-0f43-4df4-8933-7a4f5be6ff64" providerId="ADAL" clId="{9AF8E117-B1A8-48CC-8645-F1CC6CF8921F}" dt="2021-07-26T06:36:55.130" v="972" actId="207"/>
          <ac:spMkLst>
            <pc:docMk/>
            <pc:sldMk cId="1837566716" sldId="3131"/>
            <ac:spMk id="3" creationId="{6E317DF3-F4C6-4D6C-91A8-BBB2D4DB73E8}"/>
          </ac:spMkLst>
        </pc:spChg>
      </pc:sldChg>
      <pc:sldChg chg="modSp add mod">
        <pc:chgData name="Manna, Parbati K" userId="3bd88b6b-0f43-4df4-8933-7a4f5be6ff64" providerId="ADAL" clId="{9AF8E117-B1A8-48CC-8645-F1CC6CF8921F}" dt="2021-07-26T04:43:28.473" v="492" actId="1035"/>
        <pc:sldMkLst>
          <pc:docMk/>
          <pc:sldMk cId="3977482804" sldId="3132"/>
        </pc:sldMkLst>
        <pc:spChg chg="mod">
          <ac:chgData name="Manna, Parbati K" userId="3bd88b6b-0f43-4df4-8933-7a4f5be6ff64" providerId="ADAL" clId="{9AF8E117-B1A8-48CC-8645-F1CC6CF8921F}" dt="2021-07-26T04:43:02.931" v="480" actId="6549"/>
          <ac:spMkLst>
            <pc:docMk/>
            <pc:sldMk cId="3977482804" sldId="3132"/>
            <ac:spMk id="2" creationId="{BC170EB6-3006-4AA6-B93C-D86D9BFC0DA2}"/>
          </ac:spMkLst>
        </pc:spChg>
        <pc:spChg chg="mod">
          <ac:chgData name="Manna, Parbati K" userId="3bd88b6b-0f43-4df4-8933-7a4f5be6ff64" providerId="ADAL" clId="{9AF8E117-B1A8-48CC-8645-F1CC6CF8921F}" dt="2021-07-26T04:43:28.473" v="492" actId="1035"/>
          <ac:spMkLst>
            <pc:docMk/>
            <pc:sldMk cId="3977482804" sldId="3132"/>
            <ac:spMk id="3" creationId="{877769E6-1FA7-4D41-8C22-CC04DC42FD2C}"/>
          </ac:spMkLst>
        </pc:spChg>
      </pc:sldChg>
      <pc:sldChg chg="delSp modSp add mod">
        <pc:chgData name="Manna, Parbati K" userId="3bd88b6b-0f43-4df4-8933-7a4f5be6ff64" providerId="ADAL" clId="{9AF8E117-B1A8-48CC-8645-F1CC6CF8921F}" dt="2021-07-27T23:16:36.414" v="5174" actId="114"/>
        <pc:sldMkLst>
          <pc:docMk/>
          <pc:sldMk cId="1971680778" sldId="3137"/>
        </pc:sldMkLst>
        <pc:spChg chg="mod">
          <ac:chgData name="Manna, Parbati K" userId="3bd88b6b-0f43-4df4-8933-7a4f5be6ff64" providerId="ADAL" clId="{9AF8E117-B1A8-48CC-8645-F1CC6CF8921F}" dt="2021-07-27T23:16:36.414" v="5174" actId="114"/>
          <ac:spMkLst>
            <pc:docMk/>
            <pc:sldMk cId="1971680778" sldId="3137"/>
            <ac:spMk id="7" creationId="{0F1002B0-69DD-4368-B1D5-023662B7FA7A}"/>
          </ac:spMkLst>
        </pc:spChg>
        <pc:picChg chg="del">
          <ac:chgData name="Manna, Parbati K" userId="3bd88b6b-0f43-4df4-8933-7a4f5be6ff64" providerId="ADAL" clId="{9AF8E117-B1A8-48CC-8645-F1CC6CF8921F}" dt="2021-07-27T23:14:35.394" v="5063" actId="478"/>
          <ac:picMkLst>
            <pc:docMk/>
            <pc:sldMk cId="1971680778" sldId="3137"/>
            <ac:picMk id="6" creationId="{28156630-F361-4EE6-8FE9-39AD9D3E6A39}"/>
          </ac:picMkLst>
        </pc:picChg>
      </pc:sldChg>
      <pc:sldChg chg="modSp add mod modTransition modAnim">
        <pc:chgData name="Manna, Parbati K" userId="3bd88b6b-0f43-4df4-8933-7a4f5be6ff64" providerId="ADAL" clId="{9AF8E117-B1A8-48CC-8645-F1CC6CF8921F}" dt="2021-07-26T16:53:41.891" v="1877"/>
        <pc:sldMkLst>
          <pc:docMk/>
          <pc:sldMk cId="1500386892" sldId="3139"/>
        </pc:sldMkLst>
        <pc:spChg chg="mod">
          <ac:chgData name="Manna, Parbati K" userId="3bd88b6b-0f43-4df4-8933-7a4f5be6ff64" providerId="ADAL" clId="{9AF8E117-B1A8-48CC-8645-F1CC6CF8921F}" dt="2021-07-26T07:08:18.487" v="1225" actId="1036"/>
          <ac:spMkLst>
            <pc:docMk/>
            <pc:sldMk cId="1500386892" sldId="3139"/>
            <ac:spMk id="17" creationId="{6108611E-F47A-4CC5-B715-69F2E9C48702}"/>
          </ac:spMkLst>
        </pc:spChg>
        <pc:spChg chg="mod">
          <ac:chgData name="Manna, Parbati K" userId="3bd88b6b-0f43-4df4-8933-7a4f5be6ff64" providerId="ADAL" clId="{9AF8E117-B1A8-48CC-8645-F1CC6CF8921F}" dt="2021-07-26T07:08:03.073" v="1212" actId="14100"/>
          <ac:spMkLst>
            <pc:docMk/>
            <pc:sldMk cId="1500386892" sldId="3139"/>
            <ac:spMk id="18" creationId="{7CD66B65-3170-4383-87CE-3864BCCFEFC5}"/>
          </ac:spMkLst>
        </pc:spChg>
        <pc:spChg chg="mod">
          <ac:chgData name="Manna, Parbati K" userId="3bd88b6b-0f43-4df4-8933-7a4f5be6ff64" providerId="ADAL" clId="{9AF8E117-B1A8-48CC-8645-F1CC6CF8921F}" dt="2021-07-26T07:07:48.519" v="1201" actId="1036"/>
          <ac:spMkLst>
            <pc:docMk/>
            <pc:sldMk cId="1500386892" sldId="3139"/>
            <ac:spMk id="19" creationId="{E3396D0F-677F-4FA0-BB93-5BD9AFFB86A1}"/>
          </ac:spMkLst>
        </pc:spChg>
        <pc:spChg chg="mod">
          <ac:chgData name="Manna, Parbati K" userId="3bd88b6b-0f43-4df4-8933-7a4f5be6ff64" providerId="ADAL" clId="{9AF8E117-B1A8-48CC-8645-F1CC6CF8921F}" dt="2021-07-26T07:08:25.857" v="1240" actId="1035"/>
          <ac:spMkLst>
            <pc:docMk/>
            <pc:sldMk cId="1500386892" sldId="3139"/>
            <ac:spMk id="20" creationId="{E818E640-D0F6-4A96-BA59-E04F2BCB6A2C}"/>
          </ac:spMkLst>
        </pc:spChg>
        <pc:graphicFrameChg chg="mod modGraphic">
          <ac:chgData name="Manna, Parbati K" userId="3bd88b6b-0f43-4df4-8933-7a4f5be6ff64" providerId="ADAL" clId="{9AF8E117-B1A8-48CC-8645-F1CC6CF8921F}" dt="2021-07-26T07:12:01.821" v="1296"/>
          <ac:graphicFrameMkLst>
            <pc:docMk/>
            <pc:sldMk cId="1500386892" sldId="3139"/>
            <ac:graphicFrameMk id="3" creationId="{C6F67647-244F-4BF1-A7AE-D75DE8F4A7F5}"/>
          </ac:graphicFrameMkLst>
        </pc:graphicFrameChg>
      </pc:sldChg>
      <pc:sldChg chg="modSp add mod modTransition">
        <pc:chgData name="Manna, Parbati K" userId="3bd88b6b-0f43-4df4-8933-7a4f5be6ff64" providerId="ADAL" clId="{9AF8E117-B1A8-48CC-8645-F1CC6CF8921F}" dt="2021-07-26T16:52:34.651" v="1873"/>
        <pc:sldMkLst>
          <pc:docMk/>
          <pc:sldMk cId="3475149709" sldId="3141"/>
        </pc:sldMkLst>
        <pc:spChg chg="mod">
          <ac:chgData name="Manna, Parbati K" userId="3bd88b6b-0f43-4df4-8933-7a4f5be6ff64" providerId="ADAL" clId="{9AF8E117-B1A8-48CC-8645-F1CC6CF8921F}" dt="2021-07-26T06:00:44.658" v="729" actId="207"/>
          <ac:spMkLst>
            <pc:docMk/>
            <pc:sldMk cId="3475149709" sldId="3141"/>
            <ac:spMk id="8" creationId="{DE28CB59-D196-4750-86BC-D41E3C106992}"/>
          </ac:spMkLst>
        </pc:spChg>
        <pc:spChg chg="mod">
          <ac:chgData name="Manna, Parbati K" userId="3bd88b6b-0f43-4df4-8933-7a4f5be6ff64" providerId="ADAL" clId="{9AF8E117-B1A8-48CC-8645-F1CC6CF8921F}" dt="2021-07-26T06:03:20.922" v="732" actId="207"/>
          <ac:spMkLst>
            <pc:docMk/>
            <pc:sldMk cId="3475149709" sldId="3141"/>
            <ac:spMk id="17" creationId="{6108611E-F47A-4CC5-B715-69F2E9C48702}"/>
          </ac:spMkLst>
        </pc:spChg>
        <pc:spChg chg="mod">
          <ac:chgData name="Manna, Parbati K" userId="3bd88b6b-0f43-4df4-8933-7a4f5be6ff64" providerId="ADAL" clId="{9AF8E117-B1A8-48CC-8645-F1CC6CF8921F}" dt="2021-07-26T05:54:34.067" v="717" actId="207"/>
          <ac:spMkLst>
            <pc:docMk/>
            <pc:sldMk cId="3475149709" sldId="3141"/>
            <ac:spMk id="18" creationId="{7CD66B65-3170-4383-87CE-3864BCCFEFC5}"/>
          </ac:spMkLst>
        </pc:spChg>
        <pc:graphicFrameChg chg="mod modGraphic">
          <ac:chgData name="Manna, Parbati K" userId="3bd88b6b-0f43-4df4-8933-7a4f5be6ff64" providerId="ADAL" clId="{9AF8E117-B1A8-48CC-8645-F1CC6CF8921F}" dt="2021-07-26T05:59:37.733" v="725" actId="207"/>
          <ac:graphicFrameMkLst>
            <pc:docMk/>
            <pc:sldMk cId="3475149709" sldId="3141"/>
            <ac:graphicFrameMk id="3" creationId="{04EFBB4B-2D04-4C42-BC2C-C0DB5DC8B7FB}"/>
          </ac:graphicFrameMkLst>
        </pc:graphicFrameChg>
        <pc:graphicFrameChg chg="modGraphic">
          <ac:chgData name="Manna, Parbati K" userId="3bd88b6b-0f43-4df4-8933-7a4f5be6ff64" providerId="ADAL" clId="{9AF8E117-B1A8-48CC-8645-F1CC6CF8921F}" dt="2021-07-26T06:01:25.707" v="731" actId="14100"/>
          <ac:graphicFrameMkLst>
            <pc:docMk/>
            <pc:sldMk cId="3475149709" sldId="3141"/>
            <ac:graphicFrameMk id="5" creationId="{52BDF801-4987-45F6-9F3E-DE0A2D67C888}"/>
          </ac:graphicFrameMkLst>
        </pc:graphicFrameChg>
        <pc:graphicFrameChg chg="mod modGraphic">
          <ac:chgData name="Manna, Parbati K" userId="3bd88b6b-0f43-4df4-8933-7a4f5be6ff64" providerId="ADAL" clId="{9AF8E117-B1A8-48CC-8645-F1CC6CF8921F}" dt="2021-07-26T06:00:30.482" v="728" actId="255"/>
          <ac:graphicFrameMkLst>
            <pc:docMk/>
            <pc:sldMk cId="3475149709" sldId="3141"/>
            <ac:graphicFrameMk id="9" creationId="{08FC3B7D-07A8-42B9-88C6-30899AD6A10D}"/>
          </ac:graphicFrameMkLst>
        </pc:graphicFrameChg>
      </pc:sldChg>
      <pc:sldChg chg="add modTransition modAnim">
        <pc:chgData name="Manna, Parbati K" userId="3bd88b6b-0f43-4df4-8933-7a4f5be6ff64" providerId="ADAL" clId="{9AF8E117-B1A8-48CC-8645-F1CC6CF8921F}" dt="2021-07-26T17:01:38.709" v="1879"/>
        <pc:sldMkLst>
          <pc:docMk/>
          <pc:sldMk cId="671392555" sldId="3142"/>
        </pc:sldMkLst>
      </pc:sldChg>
      <pc:sldChg chg="modSp add del mod ord">
        <pc:chgData name="Manna, Parbati K" userId="3bd88b6b-0f43-4df4-8933-7a4f5be6ff64" providerId="ADAL" clId="{9AF8E117-B1A8-48CC-8645-F1CC6CF8921F}" dt="2021-07-27T06:12:24.861" v="3786" actId="2696"/>
        <pc:sldMkLst>
          <pc:docMk/>
          <pc:sldMk cId="1537114751" sldId="3143"/>
        </pc:sldMkLst>
        <pc:spChg chg="mod">
          <ac:chgData name="Manna, Parbati K" userId="3bd88b6b-0f43-4df4-8933-7a4f5be6ff64" providerId="ADAL" clId="{9AF8E117-B1A8-48CC-8645-F1CC6CF8921F}" dt="2021-07-26T06:48:22.217" v="1006" actId="14100"/>
          <ac:spMkLst>
            <pc:docMk/>
            <pc:sldMk cId="1537114751" sldId="3143"/>
            <ac:spMk id="2" creationId="{BC170EB6-3006-4AA6-B93C-D86D9BFC0DA2}"/>
          </ac:spMkLst>
        </pc:spChg>
        <pc:spChg chg="mod">
          <ac:chgData name="Manna, Parbati K" userId="3bd88b6b-0f43-4df4-8933-7a4f5be6ff64" providerId="ADAL" clId="{9AF8E117-B1A8-48CC-8645-F1CC6CF8921F}" dt="2021-07-26T20:20:19.328" v="2426" actId="20577"/>
          <ac:spMkLst>
            <pc:docMk/>
            <pc:sldMk cId="1537114751" sldId="3143"/>
            <ac:spMk id="3" creationId="{6E317DF3-F4C6-4D6C-91A8-BBB2D4DB73E8}"/>
          </ac:spMkLst>
        </pc:spChg>
      </pc:sldChg>
      <pc:sldChg chg="modSp add mod">
        <pc:chgData name="Manna, Parbati K" userId="3bd88b6b-0f43-4df4-8933-7a4f5be6ff64" providerId="ADAL" clId="{9AF8E117-B1A8-48CC-8645-F1CC6CF8921F}" dt="2021-07-27T16:05:12.127" v="4312" actId="207"/>
        <pc:sldMkLst>
          <pc:docMk/>
          <pc:sldMk cId="1927628899" sldId="3143"/>
        </pc:sldMkLst>
        <pc:spChg chg="mod">
          <ac:chgData name="Manna, Parbati K" userId="3bd88b6b-0f43-4df4-8933-7a4f5be6ff64" providerId="ADAL" clId="{9AF8E117-B1A8-48CC-8645-F1CC6CF8921F}" dt="2021-07-27T06:14:02.453" v="3805" actId="20577"/>
          <ac:spMkLst>
            <pc:docMk/>
            <pc:sldMk cId="1927628899" sldId="3143"/>
            <ac:spMk id="2" creationId="{BC170EB6-3006-4AA6-B93C-D86D9BFC0DA2}"/>
          </ac:spMkLst>
        </pc:spChg>
        <pc:spChg chg="mod">
          <ac:chgData name="Manna, Parbati K" userId="3bd88b6b-0f43-4df4-8933-7a4f5be6ff64" providerId="ADAL" clId="{9AF8E117-B1A8-48CC-8645-F1CC6CF8921F}" dt="2021-07-27T16:05:12.127" v="4312" actId="207"/>
          <ac:spMkLst>
            <pc:docMk/>
            <pc:sldMk cId="1927628899" sldId="3143"/>
            <ac:spMk id="3" creationId="{6E317DF3-F4C6-4D6C-91A8-BBB2D4DB73E8}"/>
          </ac:spMkLst>
        </pc:spChg>
      </pc:sldChg>
      <pc:sldChg chg="modSp add mod">
        <pc:chgData name="Manna, Parbati K" userId="3bd88b6b-0f43-4df4-8933-7a4f5be6ff64" providerId="ADAL" clId="{9AF8E117-B1A8-48CC-8645-F1CC6CF8921F}" dt="2021-07-27T17:17:06.145" v="4979" actId="20577"/>
        <pc:sldMkLst>
          <pc:docMk/>
          <pc:sldMk cId="1275461819" sldId="3144"/>
        </pc:sldMkLst>
        <pc:spChg chg="mod">
          <ac:chgData name="Manna, Parbati K" userId="3bd88b6b-0f43-4df4-8933-7a4f5be6ff64" providerId="ADAL" clId="{9AF8E117-B1A8-48CC-8645-F1CC6CF8921F}" dt="2021-07-27T17:17:06.145" v="4979" actId="20577"/>
          <ac:spMkLst>
            <pc:docMk/>
            <pc:sldMk cId="1275461819" sldId="3144"/>
            <ac:spMk id="3" creationId="{6E317DF3-F4C6-4D6C-91A8-BBB2D4DB73E8}"/>
          </ac:spMkLst>
        </pc:spChg>
      </pc:sldChg>
      <pc:sldChg chg="modSp add mod">
        <pc:chgData name="Manna, Parbati K" userId="3bd88b6b-0f43-4df4-8933-7a4f5be6ff64" providerId="ADAL" clId="{9AF8E117-B1A8-48CC-8645-F1CC6CF8921F}" dt="2021-07-26T07:00:34.314" v="1178" actId="1037"/>
        <pc:sldMkLst>
          <pc:docMk/>
          <pc:sldMk cId="1223823841" sldId="3145"/>
        </pc:sldMkLst>
        <pc:spChg chg="mod">
          <ac:chgData name="Manna, Parbati K" userId="3bd88b6b-0f43-4df4-8933-7a4f5be6ff64" providerId="ADAL" clId="{9AF8E117-B1A8-48CC-8645-F1CC6CF8921F}" dt="2021-07-26T06:59:35.292" v="1074" actId="1035"/>
          <ac:spMkLst>
            <pc:docMk/>
            <pc:sldMk cId="1223823841" sldId="3145"/>
            <ac:spMk id="16" creationId="{6538E752-EFA9-4AAB-AB0F-01E7D48AF62F}"/>
          </ac:spMkLst>
        </pc:spChg>
        <pc:spChg chg="mod">
          <ac:chgData name="Manna, Parbati K" userId="3bd88b6b-0f43-4df4-8933-7a4f5be6ff64" providerId="ADAL" clId="{9AF8E117-B1A8-48CC-8645-F1CC6CF8921F}" dt="2021-07-26T07:00:34.314" v="1178" actId="1037"/>
          <ac:spMkLst>
            <pc:docMk/>
            <pc:sldMk cId="1223823841" sldId="3145"/>
            <ac:spMk id="41" creationId="{8C2358DC-3AED-4D4B-8C4F-19BA9021CCF9}"/>
          </ac:spMkLst>
        </pc:spChg>
        <pc:graphicFrameChg chg="modGraphic">
          <ac:chgData name="Manna, Parbati K" userId="3bd88b6b-0f43-4df4-8933-7a4f5be6ff64" providerId="ADAL" clId="{9AF8E117-B1A8-48CC-8645-F1CC6CF8921F}" dt="2021-07-26T06:58:30.037" v="1054" actId="14734"/>
          <ac:graphicFrameMkLst>
            <pc:docMk/>
            <pc:sldMk cId="1223823841" sldId="3145"/>
            <ac:graphicFrameMk id="13" creationId="{5B08429E-1DCE-4B82-9774-150A52C85DAC}"/>
          </ac:graphicFrameMkLst>
        </pc:graphicFrameChg>
      </pc:sldChg>
      <pc:sldChg chg="modSp add mod">
        <pc:chgData name="Manna, Parbati K" userId="3bd88b6b-0f43-4df4-8933-7a4f5be6ff64" providerId="ADAL" clId="{9AF8E117-B1A8-48CC-8645-F1CC6CF8921F}" dt="2021-07-26T17:03:05.647" v="1881" actId="207"/>
        <pc:sldMkLst>
          <pc:docMk/>
          <pc:sldMk cId="2768445269" sldId="3146"/>
        </pc:sldMkLst>
        <pc:spChg chg="mod">
          <ac:chgData name="Manna, Parbati K" userId="3bd88b6b-0f43-4df4-8933-7a4f5be6ff64" providerId="ADAL" clId="{9AF8E117-B1A8-48CC-8645-F1CC6CF8921F}" dt="2021-07-26T06:49:20.157" v="1014" actId="20577"/>
          <ac:spMkLst>
            <pc:docMk/>
            <pc:sldMk cId="2768445269" sldId="3146"/>
            <ac:spMk id="2" creationId="{BC170EB6-3006-4AA6-B93C-D86D9BFC0DA2}"/>
          </ac:spMkLst>
        </pc:spChg>
        <pc:spChg chg="mod">
          <ac:chgData name="Manna, Parbati K" userId="3bd88b6b-0f43-4df4-8933-7a4f5be6ff64" providerId="ADAL" clId="{9AF8E117-B1A8-48CC-8645-F1CC6CF8921F}" dt="2021-07-26T17:03:05.647" v="1881" actId="207"/>
          <ac:spMkLst>
            <pc:docMk/>
            <pc:sldMk cId="2768445269" sldId="3146"/>
            <ac:spMk id="3" creationId="{6E317DF3-F4C6-4D6C-91A8-BBB2D4DB73E8}"/>
          </ac:spMkLst>
        </pc:spChg>
      </pc:sldChg>
      <pc:sldChg chg="modSp add modAnim">
        <pc:chgData name="Manna, Parbati K" userId="3bd88b6b-0f43-4df4-8933-7a4f5be6ff64" providerId="ADAL" clId="{9AF8E117-B1A8-48CC-8645-F1CC6CF8921F}" dt="2021-07-26T07:06:44.037" v="1192" actId="20577"/>
        <pc:sldMkLst>
          <pc:docMk/>
          <pc:sldMk cId="3785830261" sldId="3150"/>
        </pc:sldMkLst>
        <pc:spChg chg="mod">
          <ac:chgData name="Manna, Parbati K" userId="3bd88b6b-0f43-4df4-8933-7a4f5be6ff64" providerId="ADAL" clId="{9AF8E117-B1A8-48CC-8645-F1CC6CF8921F}" dt="2021-07-26T07:06:44.037" v="1192" actId="20577"/>
          <ac:spMkLst>
            <pc:docMk/>
            <pc:sldMk cId="3785830261" sldId="3150"/>
            <ac:spMk id="3" creationId="{6E317DF3-F4C6-4D6C-91A8-BBB2D4DB73E8}"/>
          </ac:spMkLst>
        </pc:spChg>
      </pc:sldChg>
      <pc:sldChg chg="addSp modSp add mod">
        <pc:chgData name="Manna, Parbati K" userId="3bd88b6b-0f43-4df4-8933-7a4f5be6ff64" providerId="ADAL" clId="{9AF8E117-B1A8-48CC-8645-F1CC6CF8921F}" dt="2021-07-27T06:32:17.433" v="4067" actId="108"/>
        <pc:sldMkLst>
          <pc:docMk/>
          <pc:sldMk cId="2354284475" sldId="3151"/>
        </pc:sldMkLst>
        <pc:spChg chg="mod">
          <ac:chgData name="Manna, Parbati K" userId="3bd88b6b-0f43-4df4-8933-7a4f5be6ff64" providerId="ADAL" clId="{9AF8E117-B1A8-48CC-8645-F1CC6CF8921F}" dt="2021-07-26T16:26:15.274" v="1376" actId="20577"/>
          <ac:spMkLst>
            <pc:docMk/>
            <pc:sldMk cId="2354284475" sldId="3151"/>
            <ac:spMk id="2" creationId="{BC170EB6-3006-4AA6-B93C-D86D9BFC0DA2}"/>
          </ac:spMkLst>
        </pc:spChg>
        <pc:spChg chg="mod">
          <ac:chgData name="Manna, Parbati K" userId="3bd88b6b-0f43-4df4-8933-7a4f5be6ff64" providerId="ADAL" clId="{9AF8E117-B1A8-48CC-8645-F1CC6CF8921F}" dt="2021-07-27T06:32:17.433" v="4067" actId="108"/>
          <ac:spMkLst>
            <pc:docMk/>
            <pc:sldMk cId="2354284475" sldId="3151"/>
            <ac:spMk id="3" creationId="{6E317DF3-F4C6-4D6C-91A8-BBB2D4DB73E8}"/>
          </ac:spMkLst>
        </pc:spChg>
        <pc:picChg chg="add mod">
          <ac:chgData name="Manna, Parbati K" userId="3bd88b6b-0f43-4df4-8933-7a4f5be6ff64" providerId="ADAL" clId="{9AF8E117-B1A8-48CC-8645-F1CC6CF8921F}" dt="2021-07-26T16:32:42.271" v="1775" actId="1038"/>
          <ac:picMkLst>
            <pc:docMk/>
            <pc:sldMk cId="2354284475" sldId="3151"/>
            <ac:picMk id="5" creationId="{F9358448-EB77-4A98-921D-F1051D1C5AD4}"/>
          </ac:picMkLst>
        </pc:picChg>
      </pc:sldChg>
      <pc:sldChg chg="modSp add mod ord">
        <pc:chgData name="Manna, Parbati K" userId="3bd88b6b-0f43-4df4-8933-7a4f5be6ff64" providerId="ADAL" clId="{9AF8E117-B1A8-48CC-8645-F1CC6CF8921F}" dt="2021-07-27T17:20:57.952" v="4980" actId="20577"/>
        <pc:sldMkLst>
          <pc:docMk/>
          <pc:sldMk cId="1384479781" sldId="3152"/>
        </pc:sldMkLst>
        <pc:spChg chg="mod">
          <ac:chgData name="Manna, Parbati K" userId="3bd88b6b-0f43-4df4-8933-7a4f5be6ff64" providerId="ADAL" clId="{9AF8E117-B1A8-48CC-8645-F1CC6CF8921F}" dt="2021-07-26T18:45:56.570" v="2297" actId="313"/>
          <ac:spMkLst>
            <pc:docMk/>
            <pc:sldMk cId="1384479781" sldId="3152"/>
            <ac:spMk id="2" creationId="{BC170EB6-3006-4AA6-B93C-D86D9BFC0DA2}"/>
          </ac:spMkLst>
        </pc:spChg>
        <pc:spChg chg="mod">
          <ac:chgData name="Manna, Parbati K" userId="3bd88b6b-0f43-4df4-8933-7a4f5be6ff64" providerId="ADAL" clId="{9AF8E117-B1A8-48CC-8645-F1CC6CF8921F}" dt="2021-07-27T17:20:57.952" v="4980" actId="20577"/>
          <ac:spMkLst>
            <pc:docMk/>
            <pc:sldMk cId="1384479781" sldId="3152"/>
            <ac:spMk id="3" creationId="{6E317DF3-F4C6-4D6C-91A8-BBB2D4DB73E8}"/>
          </ac:spMkLst>
        </pc:spChg>
      </pc:sldChg>
      <pc:sldChg chg="addSp delSp modSp add mod addAnim delAnim modAnim">
        <pc:chgData name="Manna, Parbati K" userId="3bd88b6b-0f43-4df4-8933-7a4f5be6ff64" providerId="ADAL" clId="{9AF8E117-B1A8-48CC-8645-F1CC6CF8921F}" dt="2021-07-27T21:52:48.460" v="5062" actId="207"/>
        <pc:sldMkLst>
          <pc:docMk/>
          <pc:sldMk cId="3324908253" sldId="3153"/>
        </pc:sldMkLst>
        <pc:spChg chg="mod">
          <ac:chgData name="Manna, Parbati K" userId="3bd88b6b-0f43-4df4-8933-7a4f5be6ff64" providerId="ADAL" clId="{9AF8E117-B1A8-48CC-8645-F1CC6CF8921F}" dt="2021-07-27T03:56:15.270" v="2847" actId="20577"/>
          <ac:spMkLst>
            <pc:docMk/>
            <pc:sldMk cId="3324908253" sldId="3153"/>
            <ac:spMk id="2" creationId="{BC170EB6-3006-4AA6-B93C-D86D9BFC0DA2}"/>
          </ac:spMkLst>
        </pc:spChg>
        <pc:spChg chg="mod">
          <ac:chgData name="Manna, Parbati K" userId="3bd88b6b-0f43-4df4-8933-7a4f5be6ff64" providerId="ADAL" clId="{9AF8E117-B1A8-48CC-8645-F1CC6CF8921F}" dt="2021-07-27T21:52:48.460" v="5062" actId="207"/>
          <ac:spMkLst>
            <pc:docMk/>
            <pc:sldMk cId="3324908253" sldId="3153"/>
            <ac:spMk id="3" creationId="{6E317DF3-F4C6-4D6C-91A8-BBB2D4DB73E8}"/>
          </ac:spMkLst>
        </pc:spChg>
        <pc:spChg chg="add del mod">
          <ac:chgData name="Manna, Parbati K" userId="3bd88b6b-0f43-4df4-8933-7a4f5be6ff64" providerId="ADAL" clId="{9AF8E117-B1A8-48CC-8645-F1CC6CF8921F}" dt="2021-07-27T05:05:56.695" v="3342" actId="478"/>
          <ac:spMkLst>
            <pc:docMk/>
            <pc:sldMk cId="3324908253" sldId="3153"/>
            <ac:spMk id="6" creationId="{ADD3FB4F-CFBB-4645-A191-7C3B82C5E7CF}"/>
          </ac:spMkLst>
        </pc:spChg>
        <pc:spChg chg="add mod">
          <ac:chgData name="Manna, Parbati K" userId="3bd88b6b-0f43-4df4-8933-7a4f5be6ff64" providerId="ADAL" clId="{9AF8E117-B1A8-48CC-8645-F1CC6CF8921F}" dt="2021-07-27T05:45:33.138" v="3452" actId="767"/>
          <ac:spMkLst>
            <pc:docMk/>
            <pc:sldMk cId="3324908253" sldId="3153"/>
            <ac:spMk id="8" creationId="{B5A2B909-A41F-402B-90F0-A4747DCFABE5}"/>
          </ac:spMkLst>
        </pc:spChg>
        <pc:spChg chg="add mod ord">
          <ac:chgData name="Manna, Parbati K" userId="3bd88b6b-0f43-4df4-8933-7a4f5be6ff64" providerId="ADAL" clId="{9AF8E117-B1A8-48CC-8645-F1CC6CF8921F}" dt="2021-07-27T21:32:17.205" v="5039" actId="20577"/>
          <ac:spMkLst>
            <pc:docMk/>
            <pc:sldMk cId="3324908253" sldId="3153"/>
            <ac:spMk id="9" creationId="{0733CF09-ACD3-4E76-9A23-67F5AA89E372}"/>
          </ac:spMkLst>
        </pc:spChg>
        <pc:picChg chg="del">
          <ac:chgData name="Manna, Parbati K" userId="3bd88b6b-0f43-4df4-8933-7a4f5be6ff64" providerId="ADAL" clId="{9AF8E117-B1A8-48CC-8645-F1CC6CF8921F}" dt="2021-07-27T00:02:31.391" v="2741" actId="478"/>
          <ac:picMkLst>
            <pc:docMk/>
            <pc:sldMk cId="3324908253" sldId="3153"/>
            <ac:picMk id="5" creationId="{341F60F4-4F9E-463C-BE8F-B69269113806}"/>
          </ac:picMkLst>
        </pc:picChg>
        <pc:picChg chg="del">
          <ac:chgData name="Manna, Parbati K" userId="3bd88b6b-0f43-4df4-8933-7a4f5be6ff64" providerId="ADAL" clId="{9AF8E117-B1A8-48CC-8645-F1CC6CF8921F}" dt="2021-07-27T00:02:33.393" v="2742" actId="478"/>
          <ac:picMkLst>
            <pc:docMk/>
            <pc:sldMk cId="3324908253" sldId="3153"/>
            <ac:picMk id="7" creationId="{56BD8C98-2BEB-462F-A3E3-51AF7E4BE359}"/>
          </ac:picMkLst>
        </pc:picChg>
      </pc:sldChg>
      <pc:sldChg chg="modSp add mod">
        <pc:chgData name="Manna, Parbati K" userId="3bd88b6b-0f43-4df4-8933-7a4f5be6ff64" providerId="ADAL" clId="{9AF8E117-B1A8-48CC-8645-F1CC6CF8921F}" dt="2021-07-27T16:11:40.936" v="4413" actId="14100"/>
        <pc:sldMkLst>
          <pc:docMk/>
          <pc:sldMk cId="1770531157" sldId="3154"/>
        </pc:sldMkLst>
        <pc:spChg chg="mod">
          <ac:chgData name="Manna, Parbati K" userId="3bd88b6b-0f43-4df4-8933-7a4f5be6ff64" providerId="ADAL" clId="{9AF8E117-B1A8-48CC-8645-F1CC6CF8921F}" dt="2021-07-27T16:11:40.936" v="4413" actId="14100"/>
          <ac:spMkLst>
            <pc:docMk/>
            <pc:sldMk cId="1770531157" sldId="3154"/>
            <ac:spMk id="213" creationId="{00000000-0000-0000-0000-000000000000}"/>
          </ac:spMkLst>
        </pc:spChg>
      </pc:sldChg>
      <pc:sldChg chg="modSp add mod">
        <pc:chgData name="Manna, Parbati K" userId="3bd88b6b-0f43-4df4-8933-7a4f5be6ff64" providerId="ADAL" clId="{9AF8E117-B1A8-48CC-8645-F1CC6CF8921F}" dt="2021-07-27T21:47:18.231" v="5061" actId="6549"/>
        <pc:sldMkLst>
          <pc:docMk/>
          <pc:sldMk cId="981207647" sldId="3155"/>
        </pc:sldMkLst>
        <pc:spChg chg="mod">
          <ac:chgData name="Manna, Parbati K" userId="3bd88b6b-0f43-4df4-8933-7a4f5be6ff64" providerId="ADAL" clId="{9AF8E117-B1A8-48CC-8645-F1CC6CF8921F}" dt="2021-07-27T16:14:24.154" v="4431" actId="20577"/>
          <ac:spMkLst>
            <pc:docMk/>
            <pc:sldMk cId="981207647" sldId="3155"/>
            <ac:spMk id="2" creationId="{BC170EB6-3006-4AA6-B93C-D86D9BFC0DA2}"/>
          </ac:spMkLst>
        </pc:spChg>
        <pc:spChg chg="mod">
          <ac:chgData name="Manna, Parbati K" userId="3bd88b6b-0f43-4df4-8933-7a4f5be6ff64" providerId="ADAL" clId="{9AF8E117-B1A8-48CC-8645-F1CC6CF8921F}" dt="2021-07-27T21:47:18.231" v="5061" actId="6549"/>
          <ac:spMkLst>
            <pc:docMk/>
            <pc:sldMk cId="981207647" sldId="3155"/>
            <ac:spMk id="3" creationId="{6E317DF3-F4C6-4D6C-91A8-BBB2D4DB73E8}"/>
          </ac:spMkLst>
        </pc:spChg>
      </pc:sldChg>
      <pc:sldChg chg="addSp modSp add del mod setBg">
        <pc:chgData name="Manna, Parbati K" userId="3bd88b6b-0f43-4df4-8933-7a4f5be6ff64" providerId="ADAL" clId="{9AF8E117-B1A8-48CC-8645-F1CC6CF8921F}" dt="2021-07-27T17:08:20.510" v="4974" actId="47"/>
        <pc:sldMkLst>
          <pc:docMk/>
          <pc:sldMk cId="2655360946" sldId="3156"/>
        </pc:sldMkLst>
        <pc:spChg chg="mod">
          <ac:chgData name="Manna, Parbati K" userId="3bd88b6b-0f43-4df4-8933-7a4f5be6ff64" providerId="ADAL" clId="{9AF8E117-B1A8-48CC-8645-F1CC6CF8921F}" dt="2021-07-27T17:04:50.093" v="4895" actId="14100"/>
          <ac:spMkLst>
            <pc:docMk/>
            <pc:sldMk cId="2655360946" sldId="3156"/>
            <ac:spMk id="2" creationId="{BC170EB6-3006-4AA6-B93C-D86D9BFC0DA2}"/>
          </ac:spMkLst>
        </pc:spChg>
        <pc:spChg chg="mod">
          <ac:chgData name="Manna, Parbati K" userId="3bd88b6b-0f43-4df4-8933-7a4f5be6ff64" providerId="ADAL" clId="{9AF8E117-B1A8-48CC-8645-F1CC6CF8921F}" dt="2021-07-27T17:03:32.679" v="4861" actId="26606"/>
          <ac:spMkLst>
            <pc:docMk/>
            <pc:sldMk cId="2655360946" sldId="3156"/>
            <ac:spMk id="3" creationId="{6E317DF3-F4C6-4D6C-91A8-BBB2D4DB73E8}"/>
          </ac:spMkLst>
        </pc:spChg>
        <pc:spChg chg="mod ord">
          <ac:chgData name="Manna, Parbati K" userId="3bd88b6b-0f43-4df4-8933-7a4f5be6ff64" providerId="ADAL" clId="{9AF8E117-B1A8-48CC-8645-F1CC6CF8921F}" dt="2021-07-27T17:03:32.679" v="4861" actId="26606"/>
          <ac:spMkLst>
            <pc:docMk/>
            <pc:sldMk cId="2655360946" sldId="3156"/>
            <ac:spMk id="4" creationId="{70B695E5-BC5B-4046-BD67-5ACFA885138C}"/>
          </ac:spMkLst>
        </pc:spChg>
        <pc:spChg chg="add">
          <ac:chgData name="Manna, Parbati K" userId="3bd88b6b-0f43-4df4-8933-7a4f5be6ff64" providerId="ADAL" clId="{9AF8E117-B1A8-48CC-8645-F1CC6CF8921F}" dt="2021-07-27T17:03:32.679" v="4861" actId="26606"/>
          <ac:spMkLst>
            <pc:docMk/>
            <pc:sldMk cId="2655360946" sldId="3156"/>
            <ac:spMk id="11" creationId="{DF05ACD0-FF4A-4F8F-B5C5-6A4EBD0D1B38}"/>
          </ac:spMkLst>
        </pc:spChg>
        <pc:spChg chg="add">
          <ac:chgData name="Manna, Parbati K" userId="3bd88b6b-0f43-4df4-8933-7a4f5be6ff64" providerId="ADAL" clId="{9AF8E117-B1A8-48CC-8645-F1CC6CF8921F}" dt="2021-07-27T17:03:32.679" v="4861" actId="26606"/>
          <ac:spMkLst>
            <pc:docMk/>
            <pc:sldMk cId="2655360946" sldId="3156"/>
            <ac:spMk id="13" creationId="{4C9AFA28-B5ED-4346-9AF7-68A157F16C7E}"/>
          </ac:spMkLst>
        </pc:spChg>
        <pc:picChg chg="add mod">
          <ac:chgData name="Manna, Parbati K" userId="3bd88b6b-0f43-4df4-8933-7a4f5be6ff64" providerId="ADAL" clId="{9AF8E117-B1A8-48CC-8645-F1CC6CF8921F}" dt="2021-07-27T17:03:32.679" v="4861" actId="26606"/>
          <ac:picMkLst>
            <pc:docMk/>
            <pc:sldMk cId="2655360946" sldId="3156"/>
            <ac:picMk id="6" creationId="{29B5368D-DD32-431E-BB80-D8124FCEB22D}"/>
          </ac:picMkLst>
        </pc:picChg>
      </pc:sldChg>
      <pc:sldChg chg="addSp delSp modSp add mod">
        <pc:chgData name="Manna, Parbati K" userId="3bd88b6b-0f43-4df4-8933-7a4f5be6ff64" providerId="ADAL" clId="{9AF8E117-B1A8-48CC-8645-F1CC6CF8921F}" dt="2021-07-27T17:05:45.970" v="4921" actId="14100"/>
        <pc:sldMkLst>
          <pc:docMk/>
          <pc:sldMk cId="2881370921" sldId="3157"/>
        </pc:sldMkLst>
        <pc:spChg chg="mod">
          <ac:chgData name="Manna, Parbati K" userId="3bd88b6b-0f43-4df4-8933-7a4f5be6ff64" providerId="ADAL" clId="{9AF8E117-B1A8-48CC-8645-F1CC6CF8921F}" dt="2021-07-27T17:04:26.610" v="4883" actId="20577"/>
          <ac:spMkLst>
            <pc:docMk/>
            <pc:sldMk cId="2881370921" sldId="3157"/>
            <ac:spMk id="2" creationId="{BC170EB6-3006-4AA6-B93C-D86D9BFC0DA2}"/>
          </ac:spMkLst>
        </pc:spChg>
        <pc:spChg chg="del">
          <ac:chgData name="Manna, Parbati K" userId="3bd88b6b-0f43-4df4-8933-7a4f5be6ff64" providerId="ADAL" clId="{9AF8E117-B1A8-48CC-8645-F1CC6CF8921F}" dt="2021-07-27T17:05:12.706" v="4896" actId="478"/>
          <ac:spMkLst>
            <pc:docMk/>
            <pc:sldMk cId="2881370921" sldId="3157"/>
            <ac:spMk id="3" creationId="{6E317DF3-F4C6-4D6C-91A8-BBB2D4DB73E8}"/>
          </ac:spMkLst>
        </pc:spChg>
        <pc:spChg chg="add del mod">
          <ac:chgData name="Manna, Parbati K" userId="3bd88b6b-0f43-4df4-8933-7a4f5be6ff64" providerId="ADAL" clId="{9AF8E117-B1A8-48CC-8645-F1CC6CF8921F}" dt="2021-07-27T17:05:15.258" v="4897"/>
          <ac:spMkLst>
            <pc:docMk/>
            <pc:sldMk cId="2881370921" sldId="3157"/>
            <ac:spMk id="6" creationId="{635EDB8C-3849-4558-A585-F5A81B769C8C}"/>
          </ac:spMkLst>
        </pc:spChg>
        <pc:spChg chg="add del mod">
          <ac:chgData name="Manna, Parbati K" userId="3bd88b6b-0f43-4df4-8933-7a4f5be6ff64" providerId="ADAL" clId="{9AF8E117-B1A8-48CC-8645-F1CC6CF8921F}" dt="2021-07-27T17:05:33.589" v="4898"/>
          <ac:spMkLst>
            <pc:docMk/>
            <pc:sldMk cId="2881370921" sldId="3157"/>
            <ac:spMk id="7" creationId="{909AA5DE-A178-4600-9455-EE70A5B09729}"/>
          </ac:spMkLst>
        </pc:spChg>
        <pc:picChg chg="add mod">
          <ac:chgData name="Manna, Parbati K" userId="3bd88b6b-0f43-4df4-8933-7a4f5be6ff64" providerId="ADAL" clId="{9AF8E117-B1A8-48CC-8645-F1CC6CF8921F}" dt="2021-07-27T17:05:45.970" v="4921" actId="14100"/>
          <ac:picMkLst>
            <pc:docMk/>
            <pc:sldMk cId="2881370921" sldId="3157"/>
            <ac:picMk id="8" creationId="{7B6820FE-0B2C-4BFA-952C-E46335A2C73E}"/>
          </ac:picMkLst>
        </pc:picChg>
      </pc:sldChg>
      <pc:sldChg chg="addSp delSp modSp add mod">
        <pc:chgData name="Manna, Parbati K" userId="3bd88b6b-0f43-4df4-8933-7a4f5be6ff64" providerId="ADAL" clId="{9AF8E117-B1A8-48CC-8645-F1CC6CF8921F}" dt="2021-07-27T17:08:12.778" v="4973" actId="1036"/>
        <pc:sldMkLst>
          <pc:docMk/>
          <pc:sldMk cId="299282446" sldId="3158"/>
        </pc:sldMkLst>
        <pc:spChg chg="mod">
          <ac:chgData name="Manna, Parbati K" userId="3bd88b6b-0f43-4df4-8933-7a4f5be6ff64" providerId="ADAL" clId="{9AF8E117-B1A8-48CC-8645-F1CC6CF8921F}" dt="2021-07-27T17:06:06.976" v="4931" actId="20577"/>
          <ac:spMkLst>
            <pc:docMk/>
            <pc:sldMk cId="299282446" sldId="3158"/>
            <ac:spMk id="2" creationId="{BC170EB6-3006-4AA6-B93C-D86D9BFC0DA2}"/>
          </ac:spMkLst>
        </pc:spChg>
        <pc:spChg chg="add del mod">
          <ac:chgData name="Manna, Parbati K" userId="3bd88b6b-0f43-4df4-8933-7a4f5be6ff64" providerId="ADAL" clId="{9AF8E117-B1A8-48CC-8645-F1CC6CF8921F}" dt="2021-07-27T17:07:00.877" v="4934" actId="931"/>
          <ac:spMkLst>
            <pc:docMk/>
            <pc:sldMk cId="299282446" sldId="3158"/>
            <ac:spMk id="5" creationId="{901AA7C4-DDC2-41EC-8459-6010835C6023}"/>
          </ac:spMkLst>
        </pc:spChg>
        <pc:picChg chg="add mod">
          <ac:chgData name="Manna, Parbati K" userId="3bd88b6b-0f43-4df4-8933-7a4f5be6ff64" providerId="ADAL" clId="{9AF8E117-B1A8-48CC-8645-F1CC6CF8921F}" dt="2021-07-27T17:07:00.877" v="4934" actId="931"/>
          <ac:picMkLst>
            <pc:docMk/>
            <pc:sldMk cId="299282446" sldId="3158"/>
            <ac:picMk id="7" creationId="{D7D516A8-42B2-4278-B495-DB6768530B48}"/>
          </ac:picMkLst>
        </pc:picChg>
        <pc:picChg chg="del mod">
          <ac:chgData name="Manna, Parbati K" userId="3bd88b6b-0f43-4df4-8933-7a4f5be6ff64" providerId="ADAL" clId="{9AF8E117-B1A8-48CC-8645-F1CC6CF8921F}" dt="2021-07-27T17:06:12.705" v="4933" actId="478"/>
          <ac:picMkLst>
            <pc:docMk/>
            <pc:sldMk cId="299282446" sldId="3158"/>
            <ac:picMk id="8" creationId="{7B6820FE-0B2C-4BFA-952C-E46335A2C73E}"/>
          </ac:picMkLst>
        </pc:picChg>
        <pc:picChg chg="add mod">
          <ac:chgData name="Manna, Parbati K" userId="3bd88b6b-0f43-4df4-8933-7a4f5be6ff64" providerId="ADAL" clId="{9AF8E117-B1A8-48CC-8645-F1CC6CF8921F}" dt="2021-07-27T17:08:12.778" v="4973" actId="1036"/>
          <ac:picMkLst>
            <pc:docMk/>
            <pc:sldMk cId="299282446" sldId="3158"/>
            <ac:picMk id="10" creationId="{3D745D1F-4897-42CC-BCBF-55303C437842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671F801-22FC-43C1-9F49-F34E727061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57F3F10-D338-4D22-B5F5-1F817D94D82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B4B078-2648-4EFA-B5B3-DD1C18BEDF09}" type="datetimeFigureOut">
              <a:rPr lang="en-US" smtClean="0"/>
              <a:t>7/27/2021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8B9437-D09E-40EB-BEE7-A712B1A3341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F588BC-D9C9-4284-A8DA-FFE47E50591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04091A-322A-47A1-A551-2A883721F0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7408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274320" latinLnBrk="0">
      <a:lnSpc>
        <a:spcPct val="117999"/>
      </a:lnSpc>
      <a:defRPr sz="1320">
        <a:latin typeface="Helvetica Neue"/>
        <a:ea typeface="Helvetica Neue"/>
        <a:cs typeface="Helvetica Neue"/>
        <a:sym typeface="Helvetica Neue"/>
      </a:defRPr>
    </a:lvl1pPr>
    <a:lvl2pPr indent="137160" defTabSz="274320" latinLnBrk="0">
      <a:lnSpc>
        <a:spcPct val="117999"/>
      </a:lnSpc>
      <a:defRPr sz="1320">
        <a:latin typeface="Helvetica Neue"/>
        <a:ea typeface="Helvetica Neue"/>
        <a:cs typeface="Helvetica Neue"/>
        <a:sym typeface="Helvetica Neue"/>
      </a:defRPr>
    </a:lvl2pPr>
    <a:lvl3pPr indent="274320" defTabSz="274320" latinLnBrk="0">
      <a:lnSpc>
        <a:spcPct val="117999"/>
      </a:lnSpc>
      <a:defRPr sz="1320">
        <a:latin typeface="Helvetica Neue"/>
        <a:ea typeface="Helvetica Neue"/>
        <a:cs typeface="Helvetica Neue"/>
        <a:sym typeface="Helvetica Neue"/>
      </a:defRPr>
    </a:lvl3pPr>
    <a:lvl4pPr indent="411480" defTabSz="274320" latinLnBrk="0">
      <a:lnSpc>
        <a:spcPct val="117999"/>
      </a:lnSpc>
      <a:defRPr sz="1320">
        <a:latin typeface="Helvetica Neue"/>
        <a:ea typeface="Helvetica Neue"/>
        <a:cs typeface="Helvetica Neue"/>
        <a:sym typeface="Helvetica Neue"/>
      </a:defRPr>
    </a:lvl4pPr>
    <a:lvl5pPr indent="548640" defTabSz="274320" latinLnBrk="0">
      <a:lnSpc>
        <a:spcPct val="117999"/>
      </a:lnSpc>
      <a:defRPr sz="1320">
        <a:latin typeface="Helvetica Neue"/>
        <a:ea typeface="Helvetica Neue"/>
        <a:cs typeface="Helvetica Neue"/>
        <a:sym typeface="Helvetica Neue"/>
      </a:defRPr>
    </a:lvl5pPr>
    <a:lvl6pPr indent="685800" defTabSz="274320" latinLnBrk="0">
      <a:lnSpc>
        <a:spcPct val="117999"/>
      </a:lnSpc>
      <a:defRPr sz="1320">
        <a:latin typeface="Helvetica Neue"/>
        <a:ea typeface="Helvetica Neue"/>
        <a:cs typeface="Helvetica Neue"/>
        <a:sym typeface="Helvetica Neue"/>
      </a:defRPr>
    </a:lvl6pPr>
    <a:lvl7pPr indent="822960" defTabSz="274320" latinLnBrk="0">
      <a:lnSpc>
        <a:spcPct val="117999"/>
      </a:lnSpc>
      <a:defRPr sz="1320">
        <a:latin typeface="Helvetica Neue"/>
        <a:ea typeface="Helvetica Neue"/>
        <a:cs typeface="Helvetica Neue"/>
        <a:sym typeface="Helvetica Neue"/>
      </a:defRPr>
    </a:lvl7pPr>
    <a:lvl8pPr indent="960120" defTabSz="274320" latinLnBrk="0">
      <a:lnSpc>
        <a:spcPct val="117999"/>
      </a:lnSpc>
      <a:defRPr sz="1320">
        <a:latin typeface="Helvetica Neue"/>
        <a:ea typeface="Helvetica Neue"/>
        <a:cs typeface="Helvetica Neue"/>
        <a:sym typeface="Helvetica Neue"/>
      </a:defRPr>
    </a:lvl8pPr>
    <a:lvl9pPr indent="1097280" defTabSz="274320" latinLnBrk="0">
      <a:lnSpc>
        <a:spcPct val="117999"/>
      </a:lnSpc>
      <a:defRPr sz="132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1C8689-8455-3546-ADF9-3B7273760F66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78627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1C8689-8455-3546-ADF9-3B7273760F66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01158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1C8689-8455-3546-ADF9-3B7273760F66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6044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1C8689-8455-3546-ADF9-3B7273760F66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0181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1066800" y="1379220"/>
            <a:ext cx="12496800" cy="278892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600" baseline="0">
                <a:solidFill>
                  <a:schemeClr val="accent1"/>
                </a:solidFill>
                <a:latin typeface="Arial Black" panose="020B0604020202020204" pitchFamily="34" charset="0"/>
              </a:defRPr>
            </a:lvl1pPr>
          </a:lstStyle>
          <a:p>
            <a:r>
              <a:rPr dirty="0"/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066800" y="4244339"/>
            <a:ext cx="12496800" cy="3175791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Tx/>
              <a:buNone/>
              <a:defRPr sz="2400" baseline="0">
                <a:latin typeface="Arial" panose="020B0604020202020204" pitchFamily="34" charset="0"/>
                <a:ea typeface="Helvetica Neue"/>
                <a:cs typeface="Helvetica Neue"/>
                <a:sym typeface="Helvetica Neue"/>
              </a:defRPr>
            </a:lvl1pPr>
            <a:lvl2pPr marL="0" indent="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Tx/>
              <a:buNone/>
              <a:defRPr sz="2000" baseline="0">
                <a:latin typeface="Arial" panose="020B0604020202020204" pitchFamily="34" charset="0"/>
                <a:ea typeface="Helvetica Neue"/>
                <a:cs typeface="Helvetica Neue"/>
                <a:sym typeface="Helvetica Neue"/>
              </a:defRPr>
            </a:lvl2pPr>
            <a:lvl3pPr marL="0" indent="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Tx/>
              <a:buNone/>
              <a:defRPr sz="1800" baseline="0">
                <a:latin typeface="Arial" panose="020B0604020202020204" pitchFamily="34" charset="0"/>
                <a:ea typeface="Helvetica Neue"/>
                <a:cs typeface="Helvetica Neue"/>
                <a:sym typeface="Helvetica Neue"/>
              </a:defRPr>
            </a:lvl3pPr>
            <a:lvl4pPr marL="0" indent="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Tx/>
              <a:buNone/>
              <a:defRPr sz="1800" baseline="0">
                <a:latin typeface="Arial" panose="020B0604020202020204" pitchFamily="34" charset="0"/>
                <a:ea typeface="Helvetica Neue"/>
                <a:cs typeface="Helvetica Neue"/>
                <a:sym typeface="Helvetica Neue"/>
              </a:defRPr>
            </a:lvl4pPr>
            <a:lvl5pPr marL="0" indent="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Tx/>
              <a:buNone/>
              <a:defRPr sz="1400" baseline="0">
                <a:latin typeface="Arial" panose="020B0604020202020204" pitchFamily="34" charset="0"/>
                <a:ea typeface="Helvetica Neue"/>
                <a:cs typeface="Helvetica Neue"/>
                <a:sym typeface="Helvetica Neue"/>
              </a:defRPr>
            </a:lvl5pPr>
          </a:lstStyle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811557-C078-E642-90D0-AE23F86E7B2F}"/>
              </a:ext>
            </a:extLst>
          </p:cNvPr>
          <p:cNvSpPr/>
          <p:nvPr userDrawn="1"/>
        </p:nvSpPr>
        <p:spPr>
          <a:xfrm>
            <a:off x="11939438" y="7697771"/>
            <a:ext cx="241284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000" baseline="0" dirty="0">
                <a:solidFill>
                  <a:schemeClr val="bg2"/>
                </a:solidFill>
                <a:latin typeface="+mj-lt"/>
              </a:rPr>
              <a:t>#BHUSA   @BLACKHATEVENTS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A0CBFA-4ACF-A04D-BF83-EBFFABB0D90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364" y="218456"/>
            <a:ext cx="1867877" cy="732293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66F99C8-E39E-8043-B1F0-4DEAF9273AB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364" y="218456"/>
            <a:ext cx="1867877" cy="73229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B2D746E-0395-0248-9158-24D3E85261D0}"/>
              </a:ext>
            </a:extLst>
          </p:cNvPr>
          <p:cNvSpPr/>
          <p:nvPr userDrawn="1"/>
        </p:nvSpPr>
        <p:spPr>
          <a:xfrm>
            <a:off x="11939438" y="7697771"/>
            <a:ext cx="241284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000" baseline="0" dirty="0">
                <a:solidFill>
                  <a:schemeClr val="bg2"/>
                </a:solidFill>
                <a:latin typeface="+mj-lt"/>
              </a:rPr>
              <a:t>#BHUSA   @BLACKHATEVENTS </a:t>
            </a:r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1907164"/>
      </p:ext>
    </p:extLst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144678" y="7848601"/>
            <a:ext cx="333426" cy="324191"/>
          </a:xfrm>
        </p:spPr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728981" y="494157"/>
            <a:ext cx="13167360" cy="1389888"/>
          </a:xfrm>
        </p:spPr>
        <p:txBody>
          <a:bodyPr/>
          <a:lstStyle>
            <a:lvl1pPr>
              <a:defRPr b="0" i="0" baseline="0">
                <a:solidFill>
                  <a:schemeClr val="tx2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28pt Intel Clear Headline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 hasCustomPrompt="1"/>
          </p:nvPr>
        </p:nvSpPr>
        <p:spPr>
          <a:xfrm>
            <a:off x="728981" y="1925321"/>
            <a:ext cx="13164819" cy="5481320"/>
          </a:xfrm>
        </p:spPr>
        <p:txBody>
          <a:bodyPr/>
          <a:lstStyle>
            <a:lvl1pPr>
              <a:defRPr>
                <a:solidFill>
                  <a:srgbClr val="0071C5"/>
                </a:solidFill>
              </a:defRPr>
            </a:lvl1pPr>
            <a:lvl2pPr>
              <a:defRPr sz="2880">
                <a:solidFill>
                  <a:schemeClr val="tx2"/>
                </a:solidFill>
              </a:defRPr>
            </a:lvl2pPr>
            <a:lvl3pPr>
              <a:defRPr sz="2560">
                <a:solidFill>
                  <a:schemeClr val="tx2"/>
                </a:solidFill>
              </a:defRPr>
            </a:lvl3pPr>
            <a:lvl4pPr>
              <a:defRPr sz="2240">
                <a:solidFill>
                  <a:schemeClr val="tx2"/>
                </a:solidFill>
              </a:defRPr>
            </a:lvl4pPr>
            <a:lvl5pPr>
              <a:defRPr sz="192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18pt Intel Clear body text</a:t>
            </a:r>
          </a:p>
          <a:p>
            <a:pPr lvl="1"/>
            <a:r>
              <a:rPr lang="en-US" dirty="0"/>
              <a:t>18pt Intel Clear bullet one</a:t>
            </a:r>
          </a:p>
          <a:p>
            <a:pPr lvl="2"/>
            <a:r>
              <a:rPr lang="en-US" dirty="0"/>
              <a:t>16pt Intel Clear sub-bullet</a:t>
            </a:r>
          </a:p>
          <a:p>
            <a:pPr lvl="3"/>
            <a:r>
              <a:rPr lang="en-US" dirty="0"/>
              <a:t>14pt Intel Clear fourth level</a:t>
            </a:r>
          </a:p>
          <a:p>
            <a:pPr lvl="4"/>
            <a:r>
              <a:rPr lang="en-US" dirty="0"/>
              <a:t>12pt Intel Clear fifth level</a:t>
            </a:r>
          </a:p>
        </p:txBody>
      </p:sp>
    </p:spTree>
    <p:extLst>
      <p:ext uri="{BB962C8B-B14F-4D97-AF65-F5344CB8AC3E}">
        <p14:creationId xmlns:p14="http://schemas.microsoft.com/office/powerpoint/2010/main" val="80528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- Cen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1066800" y="2720340"/>
            <a:ext cx="12496800" cy="278892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 baseline="0">
                <a:solidFill>
                  <a:schemeClr val="accent1"/>
                </a:solidFill>
                <a:latin typeface="Arial Black" panose="020B0604020202020204" pitchFamily="34" charset="0"/>
              </a:defRPr>
            </a:lvl1pPr>
          </a:lstStyle>
          <a:p>
            <a:r>
              <a:rPr dirty="0"/>
              <a:t>Title Text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4A5A377-D98D-6943-8733-B1E5258AB6A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364" y="218456"/>
            <a:ext cx="1867877" cy="73229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12700D4-922F-F14D-8FE5-60ACC6A718D9}"/>
              </a:ext>
            </a:extLst>
          </p:cNvPr>
          <p:cNvSpPr/>
          <p:nvPr userDrawn="1"/>
        </p:nvSpPr>
        <p:spPr>
          <a:xfrm>
            <a:off x="11939438" y="7697771"/>
            <a:ext cx="241284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000" baseline="0" dirty="0">
                <a:solidFill>
                  <a:schemeClr val="bg2"/>
                </a:solidFill>
                <a:latin typeface="+mj-lt"/>
              </a:rPr>
              <a:t>#BHUSA   @BLACKHATEVENTS </a:t>
            </a:r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>
            <a:spLocks noGrp="1"/>
          </p:cNvSpPr>
          <p:nvPr>
            <p:ph type="pic" idx="13"/>
          </p:nvPr>
        </p:nvSpPr>
        <p:spPr>
          <a:xfrm>
            <a:off x="7315200" y="1571625"/>
            <a:ext cx="7810501" cy="5781676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xfrm>
            <a:off x="990600" y="1571624"/>
            <a:ext cx="6134100" cy="232981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495300">
              <a:lnSpc>
                <a:spcPct val="100000"/>
              </a:lnSpc>
              <a:defRPr sz="3600" spc="0" baseline="0">
                <a:solidFill>
                  <a:schemeClr val="accent1"/>
                </a:solidFill>
                <a:latin typeface="Arial Black" panose="020B0604020202020204" pitchFamily="34" charset="0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rPr dirty="0"/>
              <a:t>Title Text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7" name="Body Level One…">
            <a:extLst>
              <a:ext uri="{FF2B5EF4-FFF2-40B4-BE49-F238E27FC236}">
                <a16:creationId xmlns:a16="http://schemas.microsoft.com/office/drawing/2014/main" id="{7F067B9A-F252-2F48-8085-27E80128FA5C}"/>
              </a:ext>
            </a:extLst>
          </p:cNvPr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990600" y="3901439"/>
            <a:ext cx="6134100" cy="3518691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Tx/>
              <a:buNone/>
              <a:defRPr sz="2400" baseline="0">
                <a:latin typeface="Arial" panose="020B0604020202020204" pitchFamily="34" charset="0"/>
                <a:ea typeface="Helvetica Neue"/>
                <a:cs typeface="Helvetica Neue"/>
                <a:sym typeface="Helvetica Neue"/>
              </a:defRPr>
            </a:lvl1pPr>
            <a:lvl2pPr marL="0" indent="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Tx/>
              <a:buNone/>
              <a:defRPr sz="2000" baseline="0">
                <a:latin typeface="Arial" panose="020B0604020202020204" pitchFamily="34" charset="0"/>
                <a:ea typeface="Helvetica Neue"/>
                <a:cs typeface="Helvetica Neue"/>
                <a:sym typeface="Helvetica Neue"/>
              </a:defRPr>
            </a:lvl2pPr>
            <a:lvl3pPr marL="0" indent="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Tx/>
              <a:buNone/>
              <a:defRPr sz="1800" baseline="0">
                <a:latin typeface="Arial" panose="020B0604020202020204" pitchFamily="34" charset="0"/>
                <a:ea typeface="Helvetica Neue"/>
                <a:cs typeface="Helvetica Neue"/>
                <a:sym typeface="Helvetica Neue"/>
              </a:defRPr>
            </a:lvl3pPr>
            <a:lvl4pPr marL="0" indent="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Tx/>
              <a:buNone/>
              <a:defRPr sz="1800" baseline="0">
                <a:latin typeface="Arial" panose="020B0604020202020204" pitchFamily="34" charset="0"/>
                <a:ea typeface="Helvetica Neue"/>
                <a:cs typeface="Helvetica Neue"/>
                <a:sym typeface="Helvetica Neue"/>
              </a:defRPr>
            </a:lvl4pPr>
            <a:lvl5pPr marL="0" indent="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Tx/>
              <a:buNone/>
              <a:defRPr sz="1400" baseline="0">
                <a:latin typeface="Arial" panose="020B0604020202020204" pitchFamily="34" charset="0"/>
                <a:ea typeface="Helvetica Neue"/>
                <a:cs typeface="Helvetica Neue"/>
                <a:sym typeface="Helvetica Neue"/>
              </a:defRPr>
            </a:lvl5pPr>
          </a:lstStyle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F3A64EA-D673-A045-A423-C41B8324F93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364" y="218456"/>
            <a:ext cx="1867877" cy="73229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0C7F689-F101-3B47-8D42-01BB5E404717}"/>
              </a:ext>
            </a:extLst>
          </p:cNvPr>
          <p:cNvSpPr/>
          <p:nvPr userDrawn="1"/>
        </p:nvSpPr>
        <p:spPr>
          <a:xfrm>
            <a:off x="11939438" y="7697771"/>
            <a:ext cx="241284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000" baseline="0" dirty="0">
                <a:solidFill>
                  <a:schemeClr val="bg2"/>
                </a:solidFill>
                <a:latin typeface="+mj-lt"/>
              </a:rPr>
              <a:t>#BHUSA   @BLACKHATEVENTS </a:t>
            </a:r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A2C47A7-87D3-694A-81DE-0096B0D53C7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364" y="218456"/>
            <a:ext cx="1867877" cy="73229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C324412-2A47-F549-A65E-C6810C7D9FB6}"/>
              </a:ext>
            </a:extLst>
          </p:cNvPr>
          <p:cNvSpPr/>
          <p:nvPr userDrawn="1"/>
        </p:nvSpPr>
        <p:spPr>
          <a:xfrm>
            <a:off x="11939438" y="7697771"/>
            <a:ext cx="241284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000" baseline="0" dirty="0">
                <a:solidFill>
                  <a:schemeClr val="bg2"/>
                </a:solidFill>
                <a:latin typeface="+mj-lt"/>
              </a:rPr>
              <a:t>#BHUSA   @BLACKHATEVENTS </a:t>
            </a:r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6" name="Body Level One…">
            <a:extLst>
              <a:ext uri="{FF2B5EF4-FFF2-40B4-BE49-F238E27FC236}">
                <a16:creationId xmlns:a16="http://schemas.microsoft.com/office/drawing/2014/main" id="{D4881A15-A1B4-4740-A02C-A2AA4E11E752}"/>
              </a:ext>
            </a:extLst>
          </p:cNvPr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066800" y="1828800"/>
            <a:ext cx="12496800" cy="5591331"/>
          </a:xfrm>
          <a:prstGeom prst="rect">
            <a:avLst/>
          </a:prstGeom>
        </p:spPr>
        <p:txBody>
          <a:bodyPr anchor="t"/>
          <a:lstStyle>
            <a:lvl1pPr marL="342900" indent="-3429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Tx/>
              <a:buFont typeface="Arial" panose="020B0604020202020204" pitchFamily="34" charset="0"/>
              <a:buChar char="•"/>
              <a:defRPr sz="2400" baseline="0">
                <a:latin typeface="Arial" panose="020B0604020202020204" pitchFamily="34" charset="0"/>
                <a:ea typeface="Helvetica Neue"/>
                <a:cs typeface="Helvetica Neue"/>
                <a:sym typeface="Helvetica Neue"/>
              </a:defRPr>
            </a:lvl1pPr>
            <a:lvl2pPr marL="342900" indent="-3429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Tx/>
              <a:buFont typeface="Arial" panose="020B0604020202020204" pitchFamily="34" charset="0"/>
              <a:buChar char="•"/>
              <a:defRPr sz="2000" baseline="0">
                <a:latin typeface="Arial" panose="020B0604020202020204" pitchFamily="34" charset="0"/>
                <a:ea typeface="Helvetica Neue"/>
                <a:cs typeface="Helvetica Neue"/>
                <a:sym typeface="Helvetica Neue"/>
              </a:defRPr>
            </a:lvl2pPr>
            <a:lvl3pPr marL="285750" indent="-28575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Tx/>
              <a:buFont typeface="Arial" panose="020B0604020202020204" pitchFamily="34" charset="0"/>
              <a:buChar char="•"/>
              <a:defRPr sz="1800" baseline="0">
                <a:latin typeface="Arial" panose="020B0604020202020204" pitchFamily="34" charset="0"/>
                <a:ea typeface="Helvetica Neue"/>
                <a:cs typeface="Helvetica Neue"/>
                <a:sym typeface="Helvetica Neue"/>
              </a:defRPr>
            </a:lvl3pPr>
            <a:lvl4pPr marL="285750" indent="-28575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Tx/>
              <a:buFont typeface="Arial" panose="020B0604020202020204" pitchFamily="34" charset="0"/>
              <a:buChar char="•"/>
              <a:defRPr sz="1800" baseline="0">
                <a:latin typeface="Arial" panose="020B0604020202020204" pitchFamily="34" charset="0"/>
                <a:ea typeface="Helvetica Neue"/>
                <a:cs typeface="Helvetica Neue"/>
                <a:sym typeface="Helvetica Neue"/>
              </a:defRPr>
            </a:lvl4pPr>
            <a:lvl5pPr marL="285750" indent="-28575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Tx/>
              <a:buFont typeface="Arial" panose="020B0604020202020204" pitchFamily="34" charset="0"/>
              <a:buChar char="•"/>
              <a:defRPr sz="1400" baseline="0">
                <a:latin typeface="Arial" panose="020B0604020202020204" pitchFamily="34" charset="0"/>
                <a:ea typeface="Helvetica Neue"/>
                <a:cs typeface="Helvetica Neue"/>
                <a:sym typeface="Helvetica Neue"/>
              </a:defRPr>
            </a:lvl5pPr>
          </a:lstStyle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BFCB8B1-6F4C-B346-8857-B3DEBC7D5F9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364" y="218456"/>
            <a:ext cx="1867877" cy="73229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574EB30-CB8F-7542-8FCF-4C0FD90F5D65}"/>
              </a:ext>
            </a:extLst>
          </p:cNvPr>
          <p:cNvSpPr/>
          <p:nvPr userDrawn="1"/>
        </p:nvSpPr>
        <p:spPr>
          <a:xfrm>
            <a:off x="11939438" y="7697771"/>
            <a:ext cx="241284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000" baseline="0" dirty="0">
                <a:solidFill>
                  <a:schemeClr val="bg2"/>
                </a:solidFill>
                <a:latin typeface="+mj-lt"/>
              </a:rPr>
              <a:t>#BHUSA   @BLACKHATEVENTS </a:t>
            </a:r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>
            <a:spLocks noGrp="1"/>
          </p:cNvSpPr>
          <p:nvPr>
            <p:ph type="pic" sz="half" idx="13"/>
          </p:nvPr>
        </p:nvSpPr>
        <p:spPr>
          <a:xfrm>
            <a:off x="6576060" y="1889760"/>
            <a:ext cx="8366760" cy="557784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 dirty="0"/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7" name="Body Level One…">
            <a:extLst>
              <a:ext uri="{FF2B5EF4-FFF2-40B4-BE49-F238E27FC236}">
                <a16:creationId xmlns:a16="http://schemas.microsoft.com/office/drawing/2014/main" id="{7E468714-A3F6-4C41-9C31-9FA46845A44C}"/>
              </a:ext>
            </a:extLst>
          </p:cNvPr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066800" y="1889760"/>
            <a:ext cx="5348288" cy="5577839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Tx/>
              <a:buNone/>
              <a:defRPr sz="2400" baseline="0">
                <a:latin typeface="Helvetica Neue LT Std 55 Roman" panose="020B0604020202020204" pitchFamily="34" charset="0"/>
                <a:ea typeface="Helvetica Neue"/>
                <a:cs typeface="Helvetica Neue"/>
                <a:sym typeface="Helvetica Neue"/>
              </a:defRPr>
            </a:lvl1pPr>
            <a:lvl2pPr marL="0" indent="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Tx/>
              <a:buNone/>
              <a:defRPr sz="2000" baseline="0">
                <a:latin typeface="Helvetica Neue LT Std 55 Roman" panose="020B0604020202020204" pitchFamily="34" charset="0"/>
                <a:ea typeface="Helvetica Neue"/>
                <a:cs typeface="Helvetica Neue"/>
                <a:sym typeface="Helvetica Neue"/>
              </a:defRPr>
            </a:lvl2pPr>
            <a:lvl3pPr marL="0" indent="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Tx/>
              <a:buNone/>
              <a:defRPr sz="1800" baseline="0">
                <a:latin typeface="Helvetica Neue LT Std 55 Roman" panose="020B0604020202020204" pitchFamily="34" charset="0"/>
                <a:ea typeface="Helvetica Neue"/>
                <a:cs typeface="Helvetica Neue"/>
                <a:sym typeface="Helvetica Neue"/>
              </a:defRPr>
            </a:lvl3pPr>
            <a:lvl4pPr marL="0" indent="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Tx/>
              <a:buNone/>
              <a:defRPr sz="1800" baseline="0">
                <a:latin typeface="Helvetica Neue LT Std 55 Roman" panose="020B0604020202020204" pitchFamily="34" charset="0"/>
                <a:ea typeface="Helvetica Neue"/>
                <a:cs typeface="Helvetica Neue"/>
                <a:sym typeface="Helvetica Neue"/>
              </a:defRPr>
            </a:lvl4pPr>
            <a:lvl5pPr marL="0" indent="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Tx/>
              <a:buNone/>
              <a:defRPr sz="1400" baseline="0">
                <a:latin typeface="Helvetica Neue LT Std 55 Roman" panose="020B0604020202020204" pitchFamily="34" charset="0"/>
                <a:ea typeface="Helvetica Neue"/>
                <a:cs typeface="Helvetica Neue"/>
                <a:sym typeface="Helvetica Neue"/>
              </a:defRPr>
            </a:lvl5pPr>
          </a:lstStyle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2971741-49D1-854B-8CCA-F016FB3C2CB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364" y="218456"/>
            <a:ext cx="1867877" cy="73229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FCF4FFD-0985-BE4A-AD79-A9F9D08C7279}"/>
              </a:ext>
            </a:extLst>
          </p:cNvPr>
          <p:cNvSpPr/>
          <p:nvPr userDrawn="1"/>
        </p:nvSpPr>
        <p:spPr>
          <a:xfrm>
            <a:off x="11939438" y="7697771"/>
            <a:ext cx="241284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000" baseline="0" dirty="0">
                <a:solidFill>
                  <a:schemeClr val="bg2"/>
                </a:solidFill>
                <a:latin typeface="+mj-lt"/>
              </a:rPr>
              <a:t>#BHUSA   @BLACKHATEVENTS </a:t>
            </a:r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5" name="Body Level One…">
            <a:extLst>
              <a:ext uri="{FF2B5EF4-FFF2-40B4-BE49-F238E27FC236}">
                <a16:creationId xmlns:a16="http://schemas.microsoft.com/office/drawing/2014/main" id="{85366B32-9C51-F34D-AD59-E1B59AEF1508}"/>
              </a:ext>
            </a:extLst>
          </p:cNvPr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066800" y="1771651"/>
            <a:ext cx="12496800" cy="5648480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Tx/>
              <a:buNone/>
              <a:defRPr sz="2400" baseline="0">
                <a:latin typeface="Arial" panose="020B0604020202020204" pitchFamily="34" charset="0"/>
                <a:ea typeface="Helvetica Neue"/>
                <a:cs typeface="Helvetica Neue"/>
                <a:sym typeface="Helvetica Neue"/>
              </a:defRPr>
            </a:lvl1pPr>
            <a:lvl2pPr marL="0" indent="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Tx/>
              <a:buNone/>
              <a:defRPr sz="2000" baseline="0">
                <a:latin typeface="Arial" panose="020B0604020202020204" pitchFamily="34" charset="0"/>
                <a:ea typeface="Helvetica Neue"/>
                <a:cs typeface="Helvetica Neue"/>
                <a:sym typeface="Helvetica Neue"/>
              </a:defRPr>
            </a:lvl2pPr>
            <a:lvl3pPr marL="0" indent="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Tx/>
              <a:buNone/>
              <a:defRPr sz="1800" baseline="0">
                <a:latin typeface="Arial" panose="020B0604020202020204" pitchFamily="34" charset="0"/>
                <a:ea typeface="Helvetica Neue"/>
                <a:cs typeface="Helvetica Neue"/>
                <a:sym typeface="Helvetica Neue"/>
              </a:defRPr>
            </a:lvl3pPr>
            <a:lvl4pPr marL="0" indent="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Tx/>
              <a:buNone/>
              <a:defRPr sz="1800" baseline="0">
                <a:latin typeface="Arial" panose="020B0604020202020204" pitchFamily="34" charset="0"/>
                <a:ea typeface="Helvetica Neue"/>
                <a:cs typeface="Helvetica Neue"/>
                <a:sym typeface="Helvetica Neue"/>
              </a:defRPr>
            </a:lvl4pPr>
            <a:lvl5pPr marL="0" indent="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Tx/>
              <a:buNone/>
              <a:defRPr sz="1400" baseline="0">
                <a:latin typeface="Arial" panose="020B0604020202020204" pitchFamily="34" charset="0"/>
                <a:ea typeface="Helvetica Neue"/>
                <a:cs typeface="Helvetica Neue"/>
                <a:sym typeface="Helvetica Neue"/>
              </a:defRPr>
            </a:lvl5pPr>
          </a:lstStyle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E73CE25-C8BA-2645-BD09-AD3CBF77844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364" y="218456"/>
            <a:ext cx="1867877" cy="73229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372FC26-9B16-2643-9F37-21AB57AF2723}"/>
              </a:ext>
            </a:extLst>
          </p:cNvPr>
          <p:cNvSpPr/>
          <p:nvPr userDrawn="1"/>
        </p:nvSpPr>
        <p:spPr>
          <a:xfrm>
            <a:off x="11939438" y="7697771"/>
            <a:ext cx="241284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000" baseline="0" dirty="0">
                <a:solidFill>
                  <a:schemeClr val="bg2"/>
                </a:solidFill>
                <a:latin typeface="+mj-lt"/>
              </a:rPr>
              <a:t>#BHUSA   @BLACKHATEVENTS </a:t>
            </a:r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>
            <a:spLocks noGrp="1"/>
          </p:cNvSpPr>
          <p:nvPr>
            <p:ph type="pic" sz="quarter" idx="13"/>
          </p:nvPr>
        </p:nvSpPr>
        <p:spPr>
          <a:xfrm>
            <a:off x="9408805" y="4610098"/>
            <a:ext cx="4764396" cy="29718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Image"/>
          <p:cNvSpPr>
            <a:spLocks noGrp="1"/>
          </p:cNvSpPr>
          <p:nvPr>
            <p:ph type="pic" sz="quarter" idx="14"/>
          </p:nvPr>
        </p:nvSpPr>
        <p:spPr>
          <a:xfrm>
            <a:off x="9408804" y="1471611"/>
            <a:ext cx="4764396" cy="29718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Image"/>
          <p:cNvSpPr>
            <a:spLocks noGrp="1"/>
          </p:cNvSpPr>
          <p:nvPr>
            <p:ph type="pic" idx="15"/>
          </p:nvPr>
        </p:nvSpPr>
        <p:spPr>
          <a:xfrm>
            <a:off x="253218" y="1471612"/>
            <a:ext cx="8921262" cy="608742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F698A65-8A02-3C4B-B844-B95AB7C1ED21}"/>
              </a:ext>
            </a:extLst>
          </p:cNvPr>
          <p:cNvSpPr/>
          <p:nvPr userDrawn="1"/>
        </p:nvSpPr>
        <p:spPr>
          <a:xfrm>
            <a:off x="11939438" y="7697771"/>
            <a:ext cx="241284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000" baseline="0" dirty="0">
                <a:solidFill>
                  <a:schemeClr val="bg2"/>
                </a:solidFill>
                <a:latin typeface="+mj-lt"/>
              </a:rPr>
              <a:t>#BHUSA   @BLACKHATEVENTS </a:t>
            </a:r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6" name="Title Text">
            <a:extLst>
              <a:ext uri="{FF2B5EF4-FFF2-40B4-BE49-F238E27FC236}">
                <a16:creationId xmlns:a16="http://schemas.microsoft.com/office/drawing/2014/main" id="{488D7C78-60DE-F149-8354-104FAEBB004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66800" y="2720340"/>
            <a:ext cx="12496800" cy="191087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3600" baseline="0">
                <a:solidFill>
                  <a:schemeClr val="accent1"/>
                </a:solidFill>
                <a:latin typeface="Arial Black" panose="020B0604020202020204" pitchFamily="34" charset="0"/>
              </a:defRPr>
            </a:lvl1pPr>
          </a:lstStyle>
          <a:p>
            <a:r>
              <a:rPr dirty="0"/>
              <a:t>Title Text</a:t>
            </a:r>
          </a:p>
        </p:txBody>
      </p:sp>
      <p:sp>
        <p:nvSpPr>
          <p:cNvPr id="7" name="Body Level One…">
            <a:extLst>
              <a:ext uri="{FF2B5EF4-FFF2-40B4-BE49-F238E27FC236}">
                <a16:creationId xmlns:a16="http://schemas.microsoft.com/office/drawing/2014/main" id="{33D8FF27-A2E4-6345-BB51-FCA368E526BC}"/>
              </a:ext>
            </a:extLst>
          </p:cNvPr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066800" y="4631211"/>
            <a:ext cx="12496800" cy="2788919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Tx/>
              <a:buNone/>
              <a:defRPr sz="2400" baseline="0">
                <a:latin typeface="Arial" panose="020B0604020202020204" pitchFamily="34" charset="0"/>
                <a:ea typeface="Helvetica Neue"/>
                <a:cs typeface="Helvetica Neue"/>
                <a:sym typeface="Helvetica Neue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Tx/>
              <a:buNone/>
              <a:defRPr sz="2000" baseline="0">
                <a:latin typeface="Arial" panose="020B0604020202020204" pitchFamily="34" charset="0"/>
                <a:ea typeface="Helvetica Neue"/>
                <a:cs typeface="Helvetica Neue"/>
                <a:sym typeface="Helvetica Neue"/>
              </a:defRPr>
            </a:lvl2pPr>
            <a:lvl3pPr marL="0" indent="0" algn="ctr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Tx/>
              <a:buNone/>
              <a:defRPr sz="1800" baseline="0">
                <a:latin typeface="Arial" panose="020B0604020202020204" pitchFamily="34" charset="0"/>
                <a:ea typeface="Helvetica Neue"/>
                <a:cs typeface="Helvetica Neue"/>
                <a:sym typeface="Helvetica Neue"/>
              </a:defRPr>
            </a:lvl3pPr>
            <a:lvl4pPr marL="0" indent="0" algn="ctr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Tx/>
              <a:buNone/>
              <a:defRPr sz="1800" baseline="0">
                <a:latin typeface="Arial" panose="020B0604020202020204" pitchFamily="34" charset="0"/>
                <a:ea typeface="Helvetica Neue"/>
                <a:cs typeface="Helvetica Neue"/>
                <a:sym typeface="Helvetica Neue"/>
              </a:defRPr>
            </a:lvl4pPr>
            <a:lvl5pPr marL="0" indent="0" algn="ctr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Tx/>
              <a:buNone/>
              <a:defRPr sz="1400" baseline="0">
                <a:latin typeface="Arial" panose="020B0604020202020204" pitchFamily="34" charset="0"/>
                <a:ea typeface="Helvetica Neue"/>
                <a:cs typeface="Helvetica Neue"/>
                <a:sym typeface="Helvetica Neue"/>
              </a:defRPr>
            </a:lvl5pPr>
          </a:lstStyle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C5F06CA-80DF-F346-8E4B-3F859D2E13A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364" y="218456"/>
            <a:ext cx="1867877" cy="73229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87D5705-D160-2347-817B-327B7994AE04}"/>
              </a:ext>
            </a:extLst>
          </p:cNvPr>
          <p:cNvSpPr/>
          <p:nvPr userDrawn="1"/>
        </p:nvSpPr>
        <p:spPr>
          <a:xfrm>
            <a:off x="11939438" y="7697771"/>
            <a:ext cx="241284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000" baseline="0" dirty="0">
                <a:solidFill>
                  <a:schemeClr val="bg2"/>
                </a:solidFill>
                <a:latin typeface="+mj-lt"/>
              </a:rPr>
              <a:t>#BHUSA   @BLACKHATEVENTS </a:t>
            </a:r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160708" y="7848601"/>
            <a:ext cx="301365" cy="32419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ctr">
              <a:defRPr sz="144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</p:sldLayoutIdLst>
  <p:transition spd="med"/>
  <p:txStyles>
    <p:titleStyle>
      <a:lvl1pPr marL="0" marR="0" indent="0" algn="l" defTabSz="548640" rtl="0" latinLnBrk="0">
        <a:lnSpc>
          <a:spcPct val="85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60" b="0" i="0" u="none" strike="noStrike" cap="none" spc="-79" baseline="0">
          <a:solidFill>
            <a:srgbClr val="01CF89"/>
          </a:solidFill>
          <a:uFillTx/>
          <a:latin typeface="+mn-lt"/>
          <a:ea typeface="+mn-ea"/>
          <a:cs typeface="+mn-cs"/>
          <a:sym typeface="Spartan Bold"/>
        </a:defRPr>
      </a:lvl1pPr>
      <a:lvl2pPr marL="0" marR="0" indent="0" algn="l" defTabSz="548640" rtl="0" latinLnBrk="0">
        <a:lnSpc>
          <a:spcPct val="85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60" b="0" i="0" u="none" strike="noStrike" cap="none" spc="-79" baseline="0">
          <a:solidFill>
            <a:srgbClr val="01CF89"/>
          </a:solidFill>
          <a:uFillTx/>
          <a:latin typeface="+mn-lt"/>
          <a:ea typeface="+mn-ea"/>
          <a:cs typeface="+mn-cs"/>
          <a:sym typeface="Spartan Bold"/>
        </a:defRPr>
      </a:lvl2pPr>
      <a:lvl3pPr marL="0" marR="0" indent="0" algn="l" defTabSz="548640" rtl="0" latinLnBrk="0">
        <a:lnSpc>
          <a:spcPct val="85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60" b="0" i="0" u="none" strike="noStrike" cap="none" spc="-79" baseline="0">
          <a:solidFill>
            <a:srgbClr val="01CF89"/>
          </a:solidFill>
          <a:uFillTx/>
          <a:latin typeface="+mn-lt"/>
          <a:ea typeface="+mn-ea"/>
          <a:cs typeface="+mn-cs"/>
          <a:sym typeface="Spartan Bold"/>
        </a:defRPr>
      </a:lvl3pPr>
      <a:lvl4pPr marL="0" marR="0" indent="0" algn="l" defTabSz="548640" rtl="0" latinLnBrk="0">
        <a:lnSpc>
          <a:spcPct val="85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60" b="0" i="0" u="none" strike="noStrike" cap="none" spc="-79" baseline="0">
          <a:solidFill>
            <a:srgbClr val="01CF89"/>
          </a:solidFill>
          <a:uFillTx/>
          <a:latin typeface="+mn-lt"/>
          <a:ea typeface="+mn-ea"/>
          <a:cs typeface="+mn-cs"/>
          <a:sym typeface="Spartan Bold"/>
        </a:defRPr>
      </a:lvl4pPr>
      <a:lvl5pPr marL="0" marR="0" indent="0" algn="l" defTabSz="548640" rtl="0" latinLnBrk="0">
        <a:lnSpc>
          <a:spcPct val="85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60" b="0" i="0" u="none" strike="noStrike" cap="none" spc="-79" baseline="0">
          <a:solidFill>
            <a:srgbClr val="01CF89"/>
          </a:solidFill>
          <a:uFillTx/>
          <a:latin typeface="+mn-lt"/>
          <a:ea typeface="+mn-ea"/>
          <a:cs typeface="+mn-cs"/>
          <a:sym typeface="Spartan Bold"/>
        </a:defRPr>
      </a:lvl5pPr>
      <a:lvl6pPr marL="0" marR="0" indent="0" algn="l" defTabSz="548640" rtl="0" latinLnBrk="0">
        <a:lnSpc>
          <a:spcPct val="85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60" b="0" i="0" u="none" strike="noStrike" cap="none" spc="-79" baseline="0">
          <a:solidFill>
            <a:srgbClr val="01CF89"/>
          </a:solidFill>
          <a:uFillTx/>
          <a:latin typeface="+mn-lt"/>
          <a:ea typeface="+mn-ea"/>
          <a:cs typeface="+mn-cs"/>
          <a:sym typeface="Spartan Bold"/>
        </a:defRPr>
      </a:lvl6pPr>
      <a:lvl7pPr marL="0" marR="0" indent="0" algn="l" defTabSz="548640" rtl="0" latinLnBrk="0">
        <a:lnSpc>
          <a:spcPct val="85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60" b="0" i="0" u="none" strike="noStrike" cap="none" spc="-79" baseline="0">
          <a:solidFill>
            <a:srgbClr val="01CF89"/>
          </a:solidFill>
          <a:uFillTx/>
          <a:latin typeface="+mn-lt"/>
          <a:ea typeface="+mn-ea"/>
          <a:cs typeface="+mn-cs"/>
          <a:sym typeface="Spartan Bold"/>
        </a:defRPr>
      </a:lvl7pPr>
      <a:lvl8pPr marL="0" marR="0" indent="0" algn="l" defTabSz="548640" rtl="0" latinLnBrk="0">
        <a:lnSpc>
          <a:spcPct val="85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60" b="0" i="0" u="none" strike="noStrike" cap="none" spc="-79" baseline="0">
          <a:solidFill>
            <a:srgbClr val="01CF89"/>
          </a:solidFill>
          <a:uFillTx/>
          <a:latin typeface="+mn-lt"/>
          <a:ea typeface="+mn-ea"/>
          <a:cs typeface="+mn-cs"/>
          <a:sym typeface="Spartan Bold"/>
        </a:defRPr>
      </a:lvl8pPr>
      <a:lvl9pPr marL="0" marR="0" indent="0" algn="l" defTabSz="548640" rtl="0" latinLnBrk="0">
        <a:lnSpc>
          <a:spcPct val="85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60" b="0" i="0" u="none" strike="noStrike" cap="none" spc="-79" baseline="0">
          <a:solidFill>
            <a:srgbClr val="01CF89"/>
          </a:solidFill>
          <a:uFillTx/>
          <a:latin typeface="+mn-lt"/>
          <a:ea typeface="+mn-ea"/>
          <a:cs typeface="+mn-cs"/>
          <a:sym typeface="Spartan Bold"/>
        </a:defRPr>
      </a:lvl9pPr>
    </p:titleStyle>
    <p:bodyStyle>
      <a:lvl1pPr marL="381000" marR="0" indent="-381000" algn="l" defTabSz="495300" latinLnBrk="0">
        <a:lnSpc>
          <a:spcPct val="120000"/>
        </a:lnSpc>
        <a:spcBef>
          <a:spcPts val="3540"/>
        </a:spcBef>
        <a:spcAft>
          <a:spcPts val="0"/>
        </a:spcAft>
        <a:buClrTx/>
        <a:buSzPct val="125000"/>
        <a:buFontTx/>
        <a:buChar char="•"/>
        <a:tabLst/>
        <a:defRPr sz="3120" b="0" i="0" u="none" strike="noStrike" cap="none" spc="0" baseline="0">
          <a:solidFill>
            <a:srgbClr val="000000"/>
          </a:solidFill>
          <a:uFillTx/>
          <a:latin typeface="Asap Regular"/>
          <a:ea typeface="Asap Regular"/>
          <a:cs typeface="Asap Regular"/>
          <a:sym typeface="Asap Regular"/>
        </a:defRPr>
      </a:lvl1pPr>
      <a:lvl2pPr marL="762000" marR="0" indent="-381000" algn="l" defTabSz="495300" latinLnBrk="0">
        <a:lnSpc>
          <a:spcPct val="120000"/>
        </a:lnSpc>
        <a:spcBef>
          <a:spcPts val="3540"/>
        </a:spcBef>
        <a:spcAft>
          <a:spcPts val="0"/>
        </a:spcAft>
        <a:buClrTx/>
        <a:buSzPct val="125000"/>
        <a:buFontTx/>
        <a:buChar char="•"/>
        <a:tabLst/>
        <a:defRPr sz="3120" b="0" i="0" u="none" strike="noStrike" cap="none" spc="0" baseline="0">
          <a:solidFill>
            <a:srgbClr val="000000"/>
          </a:solidFill>
          <a:uFillTx/>
          <a:latin typeface="Asap Regular"/>
          <a:ea typeface="Asap Regular"/>
          <a:cs typeface="Asap Regular"/>
          <a:sym typeface="Asap Regular"/>
        </a:defRPr>
      </a:lvl2pPr>
      <a:lvl3pPr marL="1143000" marR="0" indent="-381000" algn="l" defTabSz="495300" latinLnBrk="0">
        <a:lnSpc>
          <a:spcPct val="120000"/>
        </a:lnSpc>
        <a:spcBef>
          <a:spcPts val="3540"/>
        </a:spcBef>
        <a:spcAft>
          <a:spcPts val="0"/>
        </a:spcAft>
        <a:buClrTx/>
        <a:buSzPct val="125000"/>
        <a:buFontTx/>
        <a:buChar char="•"/>
        <a:tabLst/>
        <a:defRPr sz="3120" b="0" i="0" u="none" strike="noStrike" cap="none" spc="0" baseline="0">
          <a:solidFill>
            <a:srgbClr val="000000"/>
          </a:solidFill>
          <a:uFillTx/>
          <a:latin typeface="Asap Regular"/>
          <a:ea typeface="Asap Regular"/>
          <a:cs typeface="Asap Regular"/>
          <a:sym typeface="Asap Regular"/>
        </a:defRPr>
      </a:lvl3pPr>
      <a:lvl4pPr marL="1524000" marR="0" indent="-381000" algn="l" defTabSz="495300" latinLnBrk="0">
        <a:lnSpc>
          <a:spcPct val="120000"/>
        </a:lnSpc>
        <a:spcBef>
          <a:spcPts val="3540"/>
        </a:spcBef>
        <a:spcAft>
          <a:spcPts val="0"/>
        </a:spcAft>
        <a:buClrTx/>
        <a:buSzPct val="125000"/>
        <a:buFontTx/>
        <a:buChar char="•"/>
        <a:tabLst/>
        <a:defRPr sz="3120" b="0" i="0" u="none" strike="noStrike" cap="none" spc="0" baseline="0">
          <a:solidFill>
            <a:srgbClr val="000000"/>
          </a:solidFill>
          <a:uFillTx/>
          <a:latin typeface="Asap Regular"/>
          <a:ea typeface="Asap Regular"/>
          <a:cs typeface="Asap Regular"/>
          <a:sym typeface="Asap Regular"/>
        </a:defRPr>
      </a:lvl4pPr>
      <a:lvl5pPr marL="1905000" marR="0" indent="-381000" algn="l" defTabSz="495300" latinLnBrk="0">
        <a:lnSpc>
          <a:spcPct val="120000"/>
        </a:lnSpc>
        <a:spcBef>
          <a:spcPts val="3540"/>
        </a:spcBef>
        <a:spcAft>
          <a:spcPts val="0"/>
        </a:spcAft>
        <a:buClrTx/>
        <a:buSzPct val="125000"/>
        <a:buFontTx/>
        <a:buChar char="•"/>
        <a:tabLst/>
        <a:defRPr sz="3120" b="0" i="0" u="none" strike="noStrike" cap="none" spc="0" baseline="0">
          <a:solidFill>
            <a:srgbClr val="000000"/>
          </a:solidFill>
          <a:uFillTx/>
          <a:latin typeface="Asap Regular"/>
          <a:ea typeface="Asap Regular"/>
          <a:cs typeface="Asap Regular"/>
          <a:sym typeface="Asap Regular"/>
        </a:defRPr>
      </a:lvl5pPr>
      <a:lvl6pPr marL="2286000" marR="0" indent="-381000" algn="l" defTabSz="495300" latinLnBrk="0">
        <a:lnSpc>
          <a:spcPct val="120000"/>
        </a:lnSpc>
        <a:spcBef>
          <a:spcPts val="3540"/>
        </a:spcBef>
        <a:spcAft>
          <a:spcPts val="0"/>
        </a:spcAft>
        <a:buClrTx/>
        <a:buSzPct val="125000"/>
        <a:buFontTx/>
        <a:buChar char="•"/>
        <a:tabLst/>
        <a:defRPr sz="3120" b="0" i="0" u="none" strike="noStrike" cap="none" spc="0" baseline="0">
          <a:solidFill>
            <a:srgbClr val="000000"/>
          </a:solidFill>
          <a:uFillTx/>
          <a:latin typeface="Asap Regular"/>
          <a:ea typeface="Asap Regular"/>
          <a:cs typeface="Asap Regular"/>
          <a:sym typeface="Asap Regular"/>
        </a:defRPr>
      </a:lvl6pPr>
      <a:lvl7pPr marL="2667000" marR="0" indent="-381000" algn="l" defTabSz="495300" latinLnBrk="0">
        <a:lnSpc>
          <a:spcPct val="120000"/>
        </a:lnSpc>
        <a:spcBef>
          <a:spcPts val="3540"/>
        </a:spcBef>
        <a:spcAft>
          <a:spcPts val="0"/>
        </a:spcAft>
        <a:buClrTx/>
        <a:buSzPct val="125000"/>
        <a:buFontTx/>
        <a:buChar char="•"/>
        <a:tabLst/>
        <a:defRPr sz="3120" b="0" i="0" u="none" strike="noStrike" cap="none" spc="0" baseline="0">
          <a:solidFill>
            <a:srgbClr val="000000"/>
          </a:solidFill>
          <a:uFillTx/>
          <a:latin typeface="Asap Regular"/>
          <a:ea typeface="Asap Regular"/>
          <a:cs typeface="Asap Regular"/>
          <a:sym typeface="Asap Regular"/>
        </a:defRPr>
      </a:lvl7pPr>
      <a:lvl8pPr marL="3048000" marR="0" indent="-381000" algn="l" defTabSz="495300" latinLnBrk="0">
        <a:lnSpc>
          <a:spcPct val="120000"/>
        </a:lnSpc>
        <a:spcBef>
          <a:spcPts val="3540"/>
        </a:spcBef>
        <a:spcAft>
          <a:spcPts val="0"/>
        </a:spcAft>
        <a:buClrTx/>
        <a:buSzPct val="125000"/>
        <a:buFontTx/>
        <a:buChar char="•"/>
        <a:tabLst/>
        <a:defRPr sz="3120" b="0" i="0" u="none" strike="noStrike" cap="none" spc="0" baseline="0">
          <a:solidFill>
            <a:srgbClr val="000000"/>
          </a:solidFill>
          <a:uFillTx/>
          <a:latin typeface="Asap Regular"/>
          <a:ea typeface="Asap Regular"/>
          <a:cs typeface="Asap Regular"/>
          <a:sym typeface="Asap Regular"/>
        </a:defRPr>
      </a:lvl8pPr>
      <a:lvl9pPr marL="3429000" marR="0" indent="-381000" algn="l" defTabSz="495300" latinLnBrk="0">
        <a:lnSpc>
          <a:spcPct val="120000"/>
        </a:lnSpc>
        <a:spcBef>
          <a:spcPts val="3540"/>
        </a:spcBef>
        <a:spcAft>
          <a:spcPts val="0"/>
        </a:spcAft>
        <a:buClrTx/>
        <a:buSzPct val="125000"/>
        <a:buFontTx/>
        <a:buChar char="•"/>
        <a:tabLst/>
        <a:defRPr sz="3120" b="0" i="0" u="none" strike="noStrike" cap="none" spc="0" baseline="0">
          <a:solidFill>
            <a:srgbClr val="000000"/>
          </a:solidFill>
          <a:uFillTx/>
          <a:latin typeface="Asap Regular"/>
          <a:ea typeface="Asap Regular"/>
          <a:cs typeface="Asap Regular"/>
          <a:sym typeface="Asap Regular"/>
        </a:defRPr>
      </a:lvl9pPr>
    </p:bodyStyle>
    <p:otherStyle>
      <a:lvl1pPr marL="0" marR="0" indent="0" algn="ctr" defTabSz="4953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4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137160" algn="ctr" defTabSz="4953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4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274320" algn="ctr" defTabSz="4953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4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411480" algn="ctr" defTabSz="4953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4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548640" algn="ctr" defTabSz="4953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4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685800" algn="ctr" defTabSz="4953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4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822960" algn="ctr" defTabSz="4953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4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960120" algn="ctr" defTabSz="4953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4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097280" algn="ctr" defTabSz="4953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4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" Target="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sv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Binary_file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avidyerle.com/how-to-teach-programming-to-kids/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en.wikipedia.org/wiki/Binary_file" TargetMode="External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avidyerle.com/how-to-teach-programming-to-kids/" TargetMode="External"/><Relationship Id="rId7" Type="http://schemas.openxmlformats.org/officeDocument/2006/relationships/hyperlink" Target="https://ux.stackexchange.com/questions/81382/does-it-matter-which-direction-an-icon-faces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6.jpg"/><Relationship Id="rId5" Type="http://schemas.openxmlformats.org/officeDocument/2006/relationships/hyperlink" Target="https://en.wikipedia.org/wiki/Binary_file" TargetMode="External"/><Relationship Id="rId4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://www.davidyerle.com/how-to-teach-programming-to-kids/" TargetMode="External"/><Relationship Id="rId5" Type="http://schemas.openxmlformats.org/officeDocument/2006/relationships/image" Target="../media/image15.png"/><Relationship Id="rId4" Type="http://schemas.openxmlformats.org/officeDocument/2006/relationships/hyperlink" Target="https://en.wikipedia.org/wiki/Binary_file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fif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intel/ParseAndC" TargetMode="Externa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" Target="slide1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fif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ethodology">
            <a:extLst>
              <a:ext uri="{FF2B5EF4-FFF2-40B4-BE49-F238E27FC236}">
                <a16:creationId xmlns:a16="http://schemas.microsoft.com/office/drawing/2014/main" id="{C929F2CE-E97B-F04D-A615-BF11E9ACB8D3}"/>
              </a:ext>
            </a:extLst>
          </p:cNvPr>
          <p:cNvSpPr txBox="1"/>
          <p:nvPr/>
        </p:nvSpPr>
        <p:spPr>
          <a:xfrm>
            <a:off x="26377" y="3488533"/>
            <a:ext cx="14630402" cy="18897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0480" tIns="30480" rIns="30480" bIns="30480" anchor="ctr">
            <a:spAutoFit/>
          </a:bodyPr>
          <a:lstStyle/>
          <a:p>
            <a:pPr algn="ctr" defTabSz="548640">
              <a:lnSpc>
                <a:spcPct val="90000"/>
              </a:lnSpc>
              <a:defRPr sz="16000" spc="-296">
                <a:solidFill>
                  <a:srgbClr val="01CF89"/>
                </a:solidFill>
                <a:latin typeface="+mn-lt"/>
                <a:ea typeface="+mn-ea"/>
                <a:cs typeface="+mn-cs"/>
                <a:sym typeface="Spartan Bold"/>
              </a:defRPr>
            </a:pPr>
            <a:r>
              <a:rPr lang="en-US" sz="6600" b="1" dirty="0" err="1">
                <a:solidFill>
                  <a:schemeClr val="bg1"/>
                </a:solidFill>
                <a:latin typeface="+mj-lt"/>
              </a:rPr>
              <a:t>ParseAndC</a:t>
            </a:r>
            <a:r>
              <a:rPr lang="en-US" sz="6600" b="1" dirty="0">
                <a:solidFill>
                  <a:schemeClr val="bg1"/>
                </a:solidFill>
                <a:latin typeface="+mj-lt"/>
              </a:rPr>
              <a:t> – A Universal Parser and Data Visualizer for C</a:t>
            </a:r>
            <a:r>
              <a:rPr sz="6600" b="1" dirty="0">
                <a:solidFill>
                  <a:schemeClr val="bg1"/>
                </a:solidFill>
                <a:latin typeface="+mj-lt"/>
              </a:rPr>
              <a:t> </a:t>
            </a:r>
          </a:p>
        </p:txBody>
      </p:sp>
      <p:sp>
        <p:nvSpPr>
          <p:cNvPr id="7" name="Body Level One…">
            <a:extLst>
              <a:ext uri="{FF2B5EF4-FFF2-40B4-BE49-F238E27FC236}">
                <a16:creationId xmlns:a16="http://schemas.microsoft.com/office/drawing/2014/main" id="{90463464-C0B3-4F4E-8ED3-C37C87F02DF2}"/>
              </a:ext>
            </a:extLst>
          </p:cNvPr>
          <p:cNvSpPr txBox="1">
            <a:spLocks/>
          </p:cNvSpPr>
          <p:nvPr/>
        </p:nvSpPr>
        <p:spPr>
          <a:xfrm>
            <a:off x="1066800" y="5602750"/>
            <a:ext cx="12496800" cy="1363534"/>
          </a:xfrm>
          <a:prstGeom prst="rect">
            <a:avLst/>
          </a:prstGeom>
        </p:spPr>
        <p:txBody>
          <a:bodyPr anchor="t"/>
          <a:lstStyle>
            <a:lvl1pPr marL="0" marR="0" indent="0" algn="ctr" defTabSz="495300" latinLnBrk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Arial" panose="020B0604020202020204" pitchFamily="34" charset="0"/>
                <a:ea typeface="Helvetica Neue"/>
                <a:cs typeface="Helvetica Neue"/>
                <a:sym typeface="Helvetica Neue"/>
              </a:defRPr>
            </a:lvl1pPr>
            <a:lvl2pPr marL="0" marR="0" indent="0" algn="ctr" defTabSz="495300" latinLnBrk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Arial" panose="020B0604020202020204" pitchFamily="34" charset="0"/>
                <a:ea typeface="Helvetica Neue"/>
                <a:cs typeface="Helvetica Neue"/>
                <a:sym typeface="Helvetica Neue"/>
              </a:defRPr>
            </a:lvl2pPr>
            <a:lvl3pPr marL="0" marR="0" indent="0" algn="ctr" defTabSz="495300" latinLnBrk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Arial" panose="020B0604020202020204" pitchFamily="34" charset="0"/>
                <a:ea typeface="Helvetica Neue"/>
                <a:cs typeface="Helvetica Neue"/>
                <a:sym typeface="Helvetica Neue"/>
              </a:defRPr>
            </a:lvl3pPr>
            <a:lvl4pPr marL="0" marR="0" indent="0" algn="ctr" defTabSz="495300" latinLnBrk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Arial" panose="020B0604020202020204" pitchFamily="34" charset="0"/>
                <a:ea typeface="Helvetica Neue"/>
                <a:cs typeface="Helvetica Neue"/>
                <a:sym typeface="Helvetica Neue"/>
              </a:defRPr>
            </a:lvl4pPr>
            <a:lvl5pPr marL="0" marR="0" indent="0" algn="ctr" defTabSz="495300" latinLnBrk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Arial" panose="020B0604020202020204" pitchFamily="34" charset="0"/>
                <a:ea typeface="Helvetica Neue"/>
                <a:cs typeface="Helvetica Neue"/>
                <a:sym typeface="Helvetica Neue"/>
              </a:defRPr>
            </a:lvl5pPr>
            <a:lvl6pPr marL="2286000" marR="0" indent="-381000" algn="l" defTabSz="495300" latinLnBrk="0">
              <a:lnSpc>
                <a:spcPct val="120000"/>
              </a:lnSpc>
              <a:spcBef>
                <a:spcPts val="354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3120" b="0" i="0" u="none" strike="noStrike" cap="none" spc="0" baseline="0">
                <a:solidFill>
                  <a:srgbClr val="000000"/>
                </a:solidFill>
                <a:uFillTx/>
                <a:latin typeface="Asap Regular"/>
                <a:ea typeface="Asap Regular"/>
                <a:cs typeface="Asap Regular"/>
                <a:sym typeface="Asap Regular"/>
              </a:defRPr>
            </a:lvl6pPr>
            <a:lvl7pPr marL="2667000" marR="0" indent="-381000" algn="l" defTabSz="495300" latinLnBrk="0">
              <a:lnSpc>
                <a:spcPct val="120000"/>
              </a:lnSpc>
              <a:spcBef>
                <a:spcPts val="354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3120" b="0" i="0" u="none" strike="noStrike" cap="none" spc="0" baseline="0">
                <a:solidFill>
                  <a:srgbClr val="000000"/>
                </a:solidFill>
                <a:uFillTx/>
                <a:latin typeface="Asap Regular"/>
                <a:ea typeface="Asap Regular"/>
                <a:cs typeface="Asap Regular"/>
                <a:sym typeface="Asap Regular"/>
              </a:defRPr>
            </a:lvl7pPr>
            <a:lvl8pPr marL="3048000" marR="0" indent="-381000" algn="l" defTabSz="495300" latinLnBrk="0">
              <a:lnSpc>
                <a:spcPct val="120000"/>
              </a:lnSpc>
              <a:spcBef>
                <a:spcPts val="354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3120" b="0" i="0" u="none" strike="noStrike" cap="none" spc="0" baseline="0">
                <a:solidFill>
                  <a:srgbClr val="000000"/>
                </a:solidFill>
                <a:uFillTx/>
                <a:latin typeface="Asap Regular"/>
                <a:ea typeface="Asap Regular"/>
                <a:cs typeface="Asap Regular"/>
                <a:sym typeface="Asap Regular"/>
              </a:defRPr>
            </a:lvl8pPr>
            <a:lvl9pPr marL="3429000" marR="0" indent="-381000" algn="l" defTabSz="495300" latinLnBrk="0">
              <a:lnSpc>
                <a:spcPct val="120000"/>
              </a:lnSpc>
              <a:spcBef>
                <a:spcPts val="354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3120" b="0" i="0" u="none" strike="noStrike" cap="none" spc="0" baseline="0">
                <a:solidFill>
                  <a:srgbClr val="000000"/>
                </a:solidFill>
                <a:uFillTx/>
                <a:latin typeface="Asap Regular"/>
                <a:ea typeface="Asap Regular"/>
                <a:cs typeface="Asap Regular"/>
                <a:sym typeface="Asap Regular"/>
              </a:defRPr>
            </a:lvl9pPr>
          </a:lstStyle>
          <a:p>
            <a:pPr hangingPunct="1"/>
            <a:r>
              <a:rPr lang="en-US" dirty="0">
                <a:solidFill>
                  <a:srgbClr val="FFFF00"/>
                </a:solidFill>
              </a:rPr>
              <a:t>Parbati Kumar Manna</a:t>
            </a:r>
          </a:p>
          <a:p>
            <a:pPr hangingPunct="1"/>
            <a:r>
              <a:rPr lang="en-US" dirty="0">
                <a:solidFill>
                  <a:schemeClr val="bg1"/>
                </a:solidFill>
              </a:rPr>
              <a:t>Security Researcher, Connectivity Group Red Team,</a:t>
            </a:r>
          </a:p>
          <a:p>
            <a:pPr hangingPunct="1"/>
            <a:r>
              <a:rPr lang="en-US" dirty="0">
                <a:solidFill>
                  <a:schemeClr val="bg1"/>
                </a:solidFill>
              </a:rPr>
              <a:t>Network and Edge (NEX) Group, Intel Corporation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FF207C6-1C2F-9D43-B02C-57BE875A7713}"/>
              </a:ext>
            </a:extLst>
          </p:cNvPr>
          <p:cNvSpPr/>
          <p:nvPr/>
        </p:nvSpPr>
        <p:spPr>
          <a:xfrm>
            <a:off x="11982719" y="7697771"/>
            <a:ext cx="236955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000" baseline="0" dirty="0">
                <a:solidFill>
                  <a:schemeClr val="bg1"/>
                </a:solidFill>
                <a:latin typeface="+mj-lt"/>
              </a:rPr>
              <a:t>#BHUSA  @BLACKHATEVENTS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60325BB-BD25-FD47-9ADA-FB866D82888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810" y="603411"/>
            <a:ext cx="3894920" cy="152698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1C17BA9-2B0B-404F-A2E5-375D88D6C8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158" y="2367392"/>
            <a:ext cx="2979744" cy="643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059675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170EB6-3006-4AA6-B93C-D86D9BFC0D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6440" y="344234"/>
            <a:ext cx="13167360" cy="710211"/>
          </a:xfrm>
        </p:spPr>
        <p:txBody>
          <a:bodyPr/>
          <a:lstStyle/>
          <a:p>
            <a:r>
              <a:rPr lang="en-US" sz="3840" b="1" dirty="0"/>
              <a:t>How Easy is it to Hand-Calculate the Field Offset?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317DF3-F4C6-4D6C-91A8-BBB2D4DB73E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26440" y="1245042"/>
            <a:ext cx="6018605" cy="1358309"/>
          </a:xfrm>
        </p:spPr>
        <p:txBody>
          <a:bodyPr/>
          <a:lstStyle/>
          <a:p>
            <a:r>
              <a:rPr lang="en-US" sz="2560" dirty="0">
                <a:solidFill>
                  <a:schemeClr val="bg2"/>
                </a:solidFill>
              </a:rPr>
              <a:t>Even ignoring the compiler-generated padding, can you calculate the </a:t>
            </a:r>
            <a:r>
              <a:rPr lang="en-US" sz="2560" dirty="0">
                <a:solidFill>
                  <a:srgbClr val="FF00FF"/>
                </a:solidFill>
              </a:rPr>
              <a:t>offset</a:t>
            </a:r>
            <a:r>
              <a:rPr lang="en-US" sz="2560" dirty="0">
                <a:solidFill>
                  <a:schemeClr val="tx2"/>
                </a:solidFill>
              </a:rPr>
              <a:t> </a:t>
            </a:r>
            <a:r>
              <a:rPr lang="en-US" sz="2560" dirty="0">
                <a:solidFill>
                  <a:schemeClr val="bg2"/>
                </a:solidFill>
              </a:rPr>
              <a:t>of the </a:t>
            </a:r>
            <a:r>
              <a:rPr lang="en-US" sz="2560" dirty="0" err="1">
                <a:solidFill>
                  <a:srgbClr val="FF0000"/>
                </a:solidFill>
              </a:rPr>
              <a:t>payloadAddress</a:t>
            </a:r>
            <a:r>
              <a:rPr lang="en-US" sz="2560" dirty="0">
                <a:solidFill>
                  <a:schemeClr val="tx2"/>
                </a:solidFill>
              </a:rPr>
              <a:t> </a:t>
            </a:r>
            <a:r>
              <a:rPr lang="en-US" sz="2560" dirty="0">
                <a:solidFill>
                  <a:schemeClr val="bg2"/>
                </a:solidFill>
              </a:rPr>
              <a:t>field?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B695E5-BC5B-4046-BD67-5ACFA8851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208799" y="7848601"/>
            <a:ext cx="205184" cy="324191"/>
          </a:xfrm>
        </p:spPr>
        <p:txBody>
          <a:bodyPr/>
          <a:lstStyle/>
          <a:p>
            <a:fld id="{EE2556C5-CE8C-6547-B838-EA80C61A4AF7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5F15F24-EDB9-45F9-A218-62C87B6E62C4}"/>
              </a:ext>
            </a:extLst>
          </p:cNvPr>
          <p:cNvSpPr txBox="1">
            <a:spLocks/>
          </p:cNvSpPr>
          <p:nvPr/>
        </p:nvSpPr>
        <p:spPr>
          <a:xfrm>
            <a:off x="7059115" y="1273731"/>
            <a:ext cx="7011886" cy="6041469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0" tIns="0" rIns="0" bIns="0" rtlCol="0">
            <a:noAutofit/>
          </a:bodyPr>
          <a:lstStyle>
            <a:lvl1pPr marL="0" indent="0" algn="l" defTabSz="342900" rtl="0" eaLnBrk="1" latinLnBrk="0" hangingPunct="1">
              <a:spcBef>
                <a:spcPts val="900"/>
              </a:spcBef>
              <a:spcAft>
                <a:spcPts val="0"/>
              </a:spcAft>
              <a:buFont typeface="Wingdings" panose="05000000000000000000" pitchFamily="2" charset="2"/>
              <a:buNone/>
              <a:defRPr sz="1350" b="0" kern="1200">
                <a:solidFill>
                  <a:schemeClr val="tx1"/>
                </a:solidFill>
                <a:latin typeface="+mn-lt"/>
                <a:ea typeface="+mn-ea"/>
                <a:cs typeface="Intel Clear" panose="020B0604020203020204" pitchFamily="34" charset="0"/>
              </a:defRPr>
            </a:lvl1pPr>
            <a:lvl2pPr marL="169069" indent="-169069" algn="l" defTabSz="342900" rtl="0" eaLnBrk="1" latinLnBrk="0" hangingPunct="1">
              <a:spcBef>
                <a:spcPts val="900"/>
              </a:spcBef>
              <a:buFont typeface="Wingdings" charset="2"/>
              <a:buChar char="§"/>
              <a:defRPr sz="1350" kern="1200" baseline="0">
                <a:solidFill>
                  <a:schemeClr val="tx1"/>
                </a:solidFill>
                <a:latin typeface="+mn-lt"/>
                <a:ea typeface="+mn-ea"/>
                <a:cs typeface="Intel Clear" panose="020B0604020203020204" pitchFamily="34" charset="0"/>
              </a:defRPr>
            </a:lvl2pPr>
            <a:lvl3pPr marL="428625" indent="-171450" algn="l" defTabSz="342900" rtl="0" eaLnBrk="1" latinLnBrk="0" hangingPunct="1">
              <a:spcBef>
                <a:spcPts val="600"/>
              </a:spcBef>
              <a:buFont typeface="Intel Clear" panose="020B0604020203020204" pitchFamily="34" charset="0"/>
              <a:buChar char="–"/>
              <a:defRPr sz="1350" kern="1200">
                <a:solidFill>
                  <a:schemeClr val="tx1"/>
                </a:solidFill>
                <a:latin typeface="+mn-lt"/>
                <a:ea typeface="+mn-ea"/>
                <a:cs typeface="Intel Clear" panose="020B0604020203020204" pitchFamily="34" charset="0"/>
              </a:defRPr>
            </a:lvl3pPr>
            <a:lvl4pPr marL="727472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Intel Clear" panose="020B0604020203020204" pitchFamily="34" charset="0"/>
              </a:defRPr>
            </a:lvl4pPr>
            <a:lvl5pPr marL="989410" indent="-171450" algn="l" defTabSz="342900" rtl="0" eaLnBrk="1" latinLnBrk="0" hangingPunct="1">
              <a:spcBef>
                <a:spcPct val="20000"/>
              </a:spcBef>
              <a:buFont typeface="Intel Clear" panose="020B0604020203020204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Intel Clear" panose="020B0604020203020204" pitchFamily="34" charset="0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2560" dirty="0">
                <a:solidFill>
                  <a:schemeClr val="tx2"/>
                </a:solidFill>
              </a:rPr>
              <a:t> </a:t>
            </a:r>
            <a:r>
              <a:rPr lang="en-US" sz="2560" dirty="0">
                <a:solidFill>
                  <a:schemeClr val="bg2"/>
                </a:solidFill>
              </a:rPr>
              <a:t>struct </a:t>
            </a:r>
            <a:r>
              <a:rPr lang="en-US" sz="2560" dirty="0" err="1">
                <a:solidFill>
                  <a:schemeClr val="bg2"/>
                </a:solidFill>
              </a:rPr>
              <a:t>structHeader</a:t>
            </a:r>
            <a:r>
              <a:rPr lang="en-US" sz="2560" dirty="0">
                <a:solidFill>
                  <a:schemeClr val="bg2"/>
                </a:solidFill>
              </a:rPr>
              <a:t> {</a:t>
            </a:r>
          </a:p>
          <a:p>
            <a:pPr>
              <a:spcBef>
                <a:spcPts val="0"/>
              </a:spcBef>
            </a:pPr>
            <a:r>
              <a:rPr lang="en-US" sz="2560" dirty="0">
                <a:solidFill>
                  <a:schemeClr val="bg2"/>
                </a:solidFill>
              </a:rPr>
              <a:t>	char </a:t>
            </a:r>
            <a:r>
              <a:rPr lang="en-US" sz="2560" dirty="0" err="1">
                <a:solidFill>
                  <a:schemeClr val="bg2"/>
                </a:solidFill>
              </a:rPr>
              <a:t>headerName</a:t>
            </a:r>
            <a:r>
              <a:rPr lang="en-US" sz="2560" dirty="0">
                <a:solidFill>
                  <a:schemeClr val="bg2"/>
                </a:solidFill>
              </a:rPr>
              <a:t>[</a:t>
            </a:r>
            <a:r>
              <a:rPr lang="en-US" sz="2560" dirty="0">
                <a:solidFill>
                  <a:srgbClr val="FF0000"/>
                </a:solidFill>
              </a:rPr>
              <a:t>HDR_LEN</a:t>
            </a:r>
            <a:r>
              <a:rPr lang="en-US" sz="2560" dirty="0">
                <a:solidFill>
                  <a:schemeClr val="bg2"/>
                </a:solidFill>
              </a:rPr>
              <a:t>];</a:t>
            </a:r>
          </a:p>
          <a:p>
            <a:pPr>
              <a:spcBef>
                <a:spcPts val="0"/>
              </a:spcBef>
            </a:pPr>
            <a:r>
              <a:rPr lang="en-US" sz="2560" dirty="0">
                <a:solidFill>
                  <a:schemeClr val="bg2"/>
                </a:solidFill>
              </a:rPr>
              <a:t>	int version[2];</a:t>
            </a:r>
          </a:p>
          <a:p>
            <a:pPr>
              <a:spcBef>
                <a:spcPts val="0"/>
              </a:spcBef>
            </a:pPr>
            <a:r>
              <a:rPr lang="en-US" sz="2560" dirty="0">
                <a:solidFill>
                  <a:schemeClr val="bg2"/>
                </a:solidFill>
              </a:rPr>
              <a:t>	float weight;</a:t>
            </a:r>
          </a:p>
          <a:p>
            <a:pPr>
              <a:spcBef>
                <a:spcPts val="0"/>
              </a:spcBef>
            </a:pPr>
            <a:r>
              <a:rPr lang="en-US" sz="2560" dirty="0">
                <a:solidFill>
                  <a:schemeClr val="bg2"/>
                </a:solidFill>
              </a:rPr>
              <a:t>	char key[</a:t>
            </a:r>
            <a:r>
              <a:rPr lang="en-US" sz="2560" dirty="0">
                <a:solidFill>
                  <a:srgbClr val="FF0000"/>
                </a:solidFill>
              </a:rPr>
              <a:t>KEY_LEN</a:t>
            </a:r>
            <a:r>
              <a:rPr lang="en-US" sz="2560" dirty="0">
                <a:solidFill>
                  <a:schemeClr val="bg2"/>
                </a:solidFill>
              </a:rPr>
              <a:t>];</a:t>
            </a:r>
          </a:p>
          <a:p>
            <a:pPr>
              <a:spcBef>
                <a:spcPts val="0"/>
              </a:spcBef>
            </a:pPr>
            <a:r>
              <a:rPr lang="en-US" sz="2560" dirty="0">
                <a:solidFill>
                  <a:schemeClr val="bg2"/>
                </a:solidFill>
              </a:rPr>
              <a:t>	char </a:t>
            </a:r>
            <a:r>
              <a:rPr lang="en-US" sz="2560" dirty="0" err="1">
                <a:solidFill>
                  <a:schemeClr val="bg2"/>
                </a:solidFill>
              </a:rPr>
              <a:t>ifHashed</a:t>
            </a:r>
            <a:r>
              <a:rPr lang="en-US" sz="2560" dirty="0">
                <a:solidFill>
                  <a:schemeClr val="bg2"/>
                </a:solidFill>
              </a:rPr>
              <a:t>;</a:t>
            </a:r>
          </a:p>
          <a:p>
            <a:pPr>
              <a:spcBef>
                <a:spcPts val="0"/>
              </a:spcBef>
            </a:pPr>
            <a:r>
              <a:rPr lang="en-US" sz="2560" dirty="0">
                <a:solidFill>
                  <a:schemeClr val="bg2"/>
                </a:solidFill>
              </a:rPr>
              <a:t>	int </a:t>
            </a:r>
            <a:r>
              <a:rPr lang="en-US" sz="2560" dirty="0" err="1">
                <a:solidFill>
                  <a:schemeClr val="bg2"/>
                </a:solidFill>
              </a:rPr>
              <a:t>hashSize</a:t>
            </a:r>
            <a:r>
              <a:rPr lang="en-US" sz="2560" dirty="0">
                <a:solidFill>
                  <a:schemeClr val="bg2"/>
                </a:solidFill>
              </a:rPr>
              <a:t>;</a:t>
            </a:r>
          </a:p>
          <a:p>
            <a:pPr>
              <a:spcBef>
                <a:spcPts val="0"/>
              </a:spcBef>
            </a:pPr>
            <a:r>
              <a:rPr lang="en-US" sz="2560" dirty="0">
                <a:solidFill>
                  <a:schemeClr val="bg2"/>
                </a:solidFill>
              </a:rPr>
              <a:t>	int </a:t>
            </a:r>
            <a:r>
              <a:rPr lang="en-US" sz="2560" dirty="0" err="1">
                <a:solidFill>
                  <a:schemeClr val="bg2"/>
                </a:solidFill>
              </a:rPr>
              <a:t>hashValue</a:t>
            </a:r>
            <a:r>
              <a:rPr lang="en-US" sz="2560" dirty="0">
                <a:solidFill>
                  <a:schemeClr val="bg2"/>
                </a:solidFill>
              </a:rPr>
              <a:t>[</a:t>
            </a:r>
            <a:r>
              <a:rPr lang="en-US" sz="2560" dirty="0">
                <a:solidFill>
                  <a:srgbClr val="FF0000"/>
                </a:solidFill>
              </a:rPr>
              <a:t>HASHVAL_LEN</a:t>
            </a:r>
            <a:r>
              <a:rPr lang="en-US" sz="2560" dirty="0">
                <a:solidFill>
                  <a:schemeClr val="bg2"/>
                </a:solidFill>
              </a:rPr>
              <a:t>];</a:t>
            </a:r>
          </a:p>
          <a:p>
            <a:pPr>
              <a:spcBef>
                <a:spcPts val="0"/>
              </a:spcBef>
            </a:pPr>
            <a:r>
              <a:rPr lang="en-US" sz="2560" dirty="0">
                <a:solidFill>
                  <a:schemeClr val="bg2"/>
                </a:solidFill>
              </a:rPr>
              <a:t>	long </a:t>
            </a:r>
            <a:r>
              <a:rPr lang="en-US" sz="2560" dirty="0" err="1">
                <a:solidFill>
                  <a:schemeClr val="bg2"/>
                </a:solidFill>
              </a:rPr>
              <a:t>encryptAlgoIndex</a:t>
            </a:r>
            <a:r>
              <a:rPr lang="en-US" sz="2560" dirty="0">
                <a:solidFill>
                  <a:schemeClr val="bg2"/>
                </a:solidFill>
              </a:rPr>
              <a:t>;</a:t>
            </a:r>
          </a:p>
          <a:p>
            <a:pPr>
              <a:spcBef>
                <a:spcPts val="0"/>
              </a:spcBef>
            </a:pPr>
            <a:r>
              <a:rPr lang="en-US" sz="2560" dirty="0">
                <a:solidFill>
                  <a:schemeClr val="bg2"/>
                </a:solidFill>
              </a:rPr>
              <a:t>	char  </a:t>
            </a:r>
            <a:r>
              <a:rPr lang="en-US" sz="2560" dirty="0" err="1">
                <a:solidFill>
                  <a:schemeClr val="bg2"/>
                </a:solidFill>
              </a:rPr>
              <a:t>encryptAlgoName</a:t>
            </a:r>
            <a:r>
              <a:rPr lang="en-US" sz="2560" dirty="0">
                <a:solidFill>
                  <a:schemeClr val="bg2"/>
                </a:solidFill>
              </a:rPr>
              <a:t>[40];</a:t>
            </a:r>
          </a:p>
          <a:p>
            <a:pPr>
              <a:spcBef>
                <a:spcPts val="0"/>
              </a:spcBef>
            </a:pPr>
            <a:r>
              <a:rPr lang="en-US" sz="2560" dirty="0">
                <a:solidFill>
                  <a:schemeClr val="bg2"/>
                </a:solidFill>
              </a:rPr>
              <a:t>	void * (*</a:t>
            </a:r>
            <a:r>
              <a:rPr lang="en-US" sz="2560" dirty="0" err="1">
                <a:solidFill>
                  <a:schemeClr val="bg2"/>
                </a:solidFill>
              </a:rPr>
              <a:t>encryptFunc</a:t>
            </a:r>
            <a:r>
              <a:rPr lang="en-US" sz="2560" dirty="0">
                <a:solidFill>
                  <a:schemeClr val="bg2"/>
                </a:solidFill>
              </a:rPr>
              <a:t>)(char *);</a:t>
            </a:r>
          </a:p>
          <a:p>
            <a:pPr>
              <a:spcBef>
                <a:spcPts val="0"/>
              </a:spcBef>
            </a:pPr>
            <a:r>
              <a:rPr lang="en-US" sz="2560" dirty="0">
                <a:solidFill>
                  <a:schemeClr val="bg2"/>
                </a:solidFill>
              </a:rPr>
              <a:t>	int </a:t>
            </a:r>
            <a:r>
              <a:rPr lang="en-US" sz="2560" dirty="0" err="1">
                <a:solidFill>
                  <a:schemeClr val="bg2"/>
                </a:solidFill>
              </a:rPr>
              <a:t>headerLength</a:t>
            </a:r>
            <a:r>
              <a:rPr lang="en-US" sz="2560" dirty="0">
                <a:solidFill>
                  <a:schemeClr val="bg2"/>
                </a:solidFill>
              </a:rPr>
              <a:t>;</a:t>
            </a:r>
          </a:p>
          <a:p>
            <a:pPr>
              <a:spcBef>
                <a:spcPts val="0"/>
              </a:spcBef>
            </a:pPr>
            <a:r>
              <a:rPr lang="en-US" sz="2560" dirty="0">
                <a:solidFill>
                  <a:schemeClr val="bg2"/>
                </a:solidFill>
              </a:rPr>
              <a:t>	int </a:t>
            </a:r>
            <a:r>
              <a:rPr lang="en-US" sz="2560" dirty="0" err="1">
                <a:solidFill>
                  <a:schemeClr val="bg2"/>
                </a:solidFill>
              </a:rPr>
              <a:t>numPayloads</a:t>
            </a:r>
            <a:r>
              <a:rPr lang="en-US" sz="2560" dirty="0">
                <a:solidFill>
                  <a:schemeClr val="bg2"/>
                </a:solidFill>
              </a:rPr>
              <a:t>;</a:t>
            </a:r>
          </a:p>
          <a:p>
            <a:pPr>
              <a:spcBef>
                <a:spcPts val="0"/>
              </a:spcBef>
            </a:pPr>
            <a:r>
              <a:rPr lang="en-US" sz="2560" dirty="0">
                <a:solidFill>
                  <a:schemeClr val="bg2"/>
                </a:solidFill>
              </a:rPr>
              <a:t>	char *</a:t>
            </a:r>
            <a:r>
              <a:rPr lang="en-US" sz="2560" dirty="0">
                <a:solidFill>
                  <a:schemeClr val="tx2"/>
                </a:solidFill>
              </a:rPr>
              <a:t> </a:t>
            </a:r>
            <a:r>
              <a:rPr lang="en-US" sz="2560" dirty="0" err="1">
                <a:solidFill>
                  <a:srgbClr val="FFFF00"/>
                </a:solidFill>
                <a:highlight>
                  <a:srgbClr val="000000"/>
                </a:highlight>
              </a:rPr>
              <a:t>payloadAddress</a:t>
            </a:r>
            <a:r>
              <a:rPr lang="en-US" sz="2560" dirty="0">
                <a:solidFill>
                  <a:schemeClr val="bg2"/>
                </a:solidFill>
              </a:rPr>
              <a:t>;</a:t>
            </a:r>
          </a:p>
          <a:p>
            <a:pPr>
              <a:spcBef>
                <a:spcPts val="0"/>
              </a:spcBef>
            </a:pPr>
            <a:r>
              <a:rPr lang="en-US" sz="2560" dirty="0">
                <a:solidFill>
                  <a:schemeClr val="bg2"/>
                </a:solidFill>
              </a:rPr>
              <a:t> } header1;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2AC6257-6C77-4BE6-9191-F18EF0F651AA}"/>
              </a:ext>
            </a:extLst>
          </p:cNvPr>
          <p:cNvSpPr txBox="1">
            <a:spLocks/>
          </p:cNvSpPr>
          <p:nvPr/>
        </p:nvSpPr>
        <p:spPr>
          <a:xfrm>
            <a:off x="869883" y="2994218"/>
            <a:ext cx="5875162" cy="4320982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0" tIns="0" rIns="0" bIns="0" rtlCol="0">
            <a:noAutofit/>
          </a:bodyPr>
          <a:lstStyle>
            <a:lvl1pPr marL="0" indent="0" algn="l" defTabSz="342900" rtl="0" eaLnBrk="1" latinLnBrk="0" hangingPunct="1">
              <a:spcBef>
                <a:spcPts val="900"/>
              </a:spcBef>
              <a:spcAft>
                <a:spcPts val="0"/>
              </a:spcAft>
              <a:buFont typeface="Wingdings" panose="05000000000000000000" pitchFamily="2" charset="2"/>
              <a:buNone/>
              <a:defRPr sz="1350" b="0" kern="1200">
                <a:solidFill>
                  <a:schemeClr val="tx1"/>
                </a:solidFill>
                <a:latin typeface="+mn-lt"/>
                <a:ea typeface="+mn-ea"/>
                <a:cs typeface="Intel Clear" panose="020B0604020203020204" pitchFamily="34" charset="0"/>
              </a:defRPr>
            </a:lvl1pPr>
            <a:lvl2pPr marL="169069" indent="-169069" algn="l" defTabSz="342900" rtl="0" eaLnBrk="1" latinLnBrk="0" hangingPunct="1">
              <a:spcBef>
                <a:spcPts val="900"/>
              </a:spcBef>
              <a:buFont typeface="Wingdings" charset="2"/>
              <a:buChar char="§"/>
              <a:defRPr sz="1350" kern="1200" baseline="0">
                <a:solidFill>
                  <a:schemeClr val="tx1"/>
                </a:solidFill>
                <a:latin typeface="+mn-lt"/>
                <a:ea typeface="+mn-ea"/>
                <a:cs typeface="Intel Clear" panose="020B0604020203020204" pitchFamily="34" charset="0"/>
              </a:defRPr>
            </a:lvl2pPr>
            <a:lvl3pPr marL="428625" indent="-171450" algn="l" defTabSz="342900" rtl="0" eaLnBrk="1" latinLnBrk="0" hangingPunct="1">
              <a:spcBef>
                <a:spcPts val="600"/>
              </a:spcBef>
              <a:buFont typeface="Intel Clear" panose="020B0604020203020204" pitchFamily="34" charset="0"/>
              <a:buChar char="–"/>
              <a:defRPr sz="1350" kern="1200">
                <a:solidFill>
                  <a:schemeClr val="tx1"/>
                </a:solidFill>
                <a:latin typeface="+mn-lt"/>
                <a:ea typeface="+mn-ea"/>
                <a:cs typeface="Intel Clear" panose="020B0604020203020204" pitchFamily="34" charset="0"/>
              </a:defRPr>
            </a:lvl3pPr>
            <a:lvl4pPr marL="727472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Intel Clear" panose="020B0604020203020204" pitchFamily="34" charset="0"/>
              </a:defRPr>
            </a:lvl4pPr>
            <a:lvl5pPr marL="989410" indent="-171450" algn="l" defTabSz="342900" rtl="0" eaLnBrk="1" latinLnBrk="0" hangingPunct="1">
              <a:spcBef>
                <a:spcPct val="20000"/>
              </a:spcBef>
              <a:buFont typeface="Intel Clear" panose="020B0604020203020204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Intel Clear" panose="020B0604020203020204" pitchFamily="34" charset="0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endParaRPr lang="en-US" sz="2560" dirty="0">
              <a:solidFill>
                <a:schemeClr val="tx2"/>
              </a:solidFill>
            </a:endParaRPr>
          </a:p>
          <a:p>
            <a:pPr>
              <a:spcBef>
                <a:spcPts val="0"/>
              </a:spcBef>
            </a:pPr>
            <a:endParaRPr lang="en-US" sz="2560" dirty="0">
              <a:solidFill>
                <a:schemeClr val="tx2"/>
              </a:solidFill>
            </a:endParaRPr>
          </a:p>
          <a:p>
            <a:pPr>
              <a:spcBef>
                <a:spcPts val="0"/>
              </a:spcBef>
            </a:pPr>
            <a:endParaRPr lang="en-US" sz="2560" dirty="0">
              <a:solidFill>
                <a:schemeClr val="tx2"/>
              </a:solidFill>
            </a:endParaRPr>
          </a:p>
          <a:p>
            <a:pPr>
              <a:spcBef>
                <a:spcPts val="0"/>
              </a:spcBef>
            </a:pPr>
            <a:r>
              <a:rPr lang="en-US" sz="2560" dirty="0">
                <a:solidFill>
                  <a:schemeClr val="bg2"/>
                </a:solidFill>
              </a:rPr>
              <a:t> #define</a:t>
            </a:r>
            <a:r>
              <a:rPr lang="en-US" sz="2560" dirty="0">
                <a:solidFill>
                  <a:schemeClr val="tx2"/>
                </a:solidFill>
              </a:rPr>
              <a:t> </a:t>
            </a:r>
            <a:r>
              <a:rPr lang="en-US" sz="2560" dirty="0">
                <a:solidFill>
                  <a:srgbClr val="FF0000"/>
                </a:solidFill>
              </a:rPr>
              <a:t>HDR_LEN</a:t>
            </a:r>
            <a:r>
              <a:rPr lang="en-US" sz="2560" dirty="0">
                <a:solidFill>
                  <a:schemeClr val="tx2"/>
                </a:solidFill>
              </a:rPr>
              <a:t> </a:t>
            </a:r>
            <a:r>
              <a:rPr lang="en-US" sz="2560" dirty="0">
                <a:solidFill>
                  <a:schemeClr val="bg2"/>
                </a:solidFill>
              </a:rPr>
              <a:t> 100</a:t>
            </a:r>
          </a:p>
          <a:p>
            <a:pPr>
              <a:spcBef>
                <a:spcPts val="0"/>
              </a:spcBef>
            </a:pPr>
            <a:r>
              <a:rPr lang="en-US" sz="2560" dirty="0">
                <a:solidFill>
                  <a:schemeClr val="bg2"/>
                </a:solidFill>
              </a:rPr>
              <a:t> #define</a:t>
            </a:r>
            <a:r>
              <a:rPr lang="en-US" sz="2560" dirty="0">
                <a:solidFill>
                  <a:schemeClr val="tx2"/>
                </a:solidFill>
              </a:rPr>
              <a:t> </a:t>
            </a:r>
            <a:r>
              <a:rPr lang="en-US" sz="2560" dirty="0">
                <a:solidFill>
                  <a:srgbClr val="FF0000"/>
                </a:solidFill>
              </a:rPr>
              <a:t>KEY_LEN</a:t>
            </a:r>
            <a:r>
              <a:rPr lang="en-US" sz="2560" dirty="0">
                <a:solidFill>
                  <a:schemeClr val="tx2"/>
                </a:solidFill>
              </a:rPr>
              <a:t>  </a:t>
            </a:r>
            <a:r>
              <a:rPr lang="en-US" sz="2560" dirty="0">
                <a:solidFill>
                  <a:schemeClr val="bg2"/>
                </a:solidFill>
              </a:rPr>
              <a:t>1024</a:t>
            </a:r>
          </a:p>
          <a:p>
            <a:pPr>
              <a:spcBef>
                <a:spcPts val="0"/>
              </a:spcBef>
            </a:pPr>
            <a:r>
              <a:rPr lang="en-US" sz="2560" dirty="0">
                <a:solidFill>
                  <a:schemeClr val="bg2"/>
                </a:solidFill>
              </a:rPr>
              <a:t> #define</a:t>
            </a:r>
            <a:r>
              <a:rPr lang="en-US" sz="2560" dirty="0">
                <a:solidFill>
                  <a:schemeClr val="tx2"/>
                </a:solidFill>
              </a:rPr>
              <a:t> </a:t>
            </a:r>
            <a:r>
              <a:rPr lang="en-US" sz="2560" dirty="0">
                <a:solidFill>
                  <a:srgbClr val="FF0000"/>
                </a:solidFill>
              </a:rPr>
              <a:t>HASHVAL_LEN</a:t>
            </a:r>
            <a:r>
              <a:rPr lang="en-US" sz="2560" dirty="0">
                <a:solidFill>
                  <a:schemeClr val="tx2"/>
                </a:solidFill>
              </a:rPr>
              <a:t>  </a:t>
            </a:r>
            <a:r>
              <a:rPr lang="en-US" sz="2560" dirty="0">
                <a:solidFill>
                  <a:schemeClr val="bg2"/>
                </a:solidFill>
              </a:rPr>
              <a:t>32</a:t>
            </a:r>
          </a:p>
          <a:p>
            <a:pPr>
              <a:spcBef>
                <a:spcPts val="0"/>
              </a:spcBef>
            </a:pPr>
            <a:r>
              <a:rPr lang="en-US" sz="2560" dirty="0">
                <a:solidFill>
                  <a:schemeClr val="tx2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21516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170EB6-3006-4AA6-B93C-D86D9BFC0D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6440" y="344234"/>
            <a:ext cx="13167360" cy="710211"/>
          </a:xfrm>
        </p:spPr>
        <p:txBody>
          <a:bodyPr/>
          <a:lstStyle/>
          <a:p>
            <a:r>
              <a:rPr lang="en-US" sz="3840" b="1" dirty="0"/>
              <a:t>How Easy is it to Hand-Calculate the Field Offset?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317DF3-F4C6-4D6C-91A8-BBB2D4DB73E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26440" y="1245042"/>
            <a:ext cx="6018605" cy="1358309"/>
          </a:xfrm>
        </p:spPr>
        <p:txBody>
          <a:bodyPr/>
          <a:lstStyle/>
          <a:p>
            <a:r>
              <a:rPr lang="en-US" sz="2560" dirty="0">
                <a:solidFill>
                  <a:schemeClr val="bg2"/>
                </a:solidFill>
              </a:rPr>
              <a:t>Even ignoring the compiler-generated padding, can you calculate the </a:t>
            </a:r>
            <a:r>
              <a:rPr lang="en-US" sz="2560" dirty="0">
                <a:solidFill>
                  <a:srgbClr val="FF00FF"/>
                </a:solidFill>
              </a:rPr>
              <a:t>offset</a:t>
            </a:r>
            <a:r>
              <a:rPr lang="en-US" sz="2560" dirty="0">
                <a:solidFill>
                  <a:schemeClr val="tx2"/>
                </a:solidFill>
              </a:rPr>
              <a:t> </a:t>
            </a:r>
            <a:r>
              <a:rPr lang="en-US" sz="2560" dirty="0">
                <a:solidFill>
                  <a:schemeClr val="bg2"/>
                </a:solidFill>
              </a:rPr>
              <a:t>of the </a:t>
            </a:r>
            <a:r>
              <a:rPr lang="en-US" sz="2560" dirty="0" err="1">
                <a:solidFill>
                  <a:srgbClr val="FF0000"/>
                </a:solidFill>
              </a:rPr>
              <a:t>payloadAddress</a:t>
            </a:r>
            <a:r>
              <a:rPr lang="en-US" sz="2560" dirty="0">
                <a:solidFill>
                  <a:schemeClr val="tx2"/>
                </a:solidFill>
              </a:rPr>
              <a:t> </a:t>
            </a:r>
            <a:r>
              <a:rPr lang="en-US" sz="2560" dirty="0">
                <a:solidFill>
                  <a:schemeClr val="bg2"/>
                </a:solidFill>
              </a:rPr>
              <a:t>field?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B695E5-BC5B-4046-BD67-5ACFA8851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208799" y="7848601"/>
            <a:ext cx="205184" cy="324191"/>
          </a:xfrm>
        </p:spPr>
        <p:txBody>
          <a:bodyPr/>
          <a:lstStyle/>
          <a:p>
            <a:fld id="{EE2556C5-CE8C-6547-B838-EA80C61A4AF7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5F15F24-EDB9-45F9-A218-62C87B6E62C4}"/>
              </a:ext>
            </a:extLst>
          </p:cNvPr>
          <p:cNvSpPr txBox="1">
            <a:spLocks/>
          </p:cNvSpPr>
          <p:nvPr/>
        </p:nvSpPr>
        <p:spPr>
          <a:xfrm>
            <a:off x="7059115" y="1273731"/>
            <a:ext cx="7011886" cy="6041469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0" tIns="0" rIns="0" bIns="0" rtlCol="0">
            <a:noAutofit/>
          </a:bodyPr>
          <a:lstStyle>
            <a:lvl1pPr marL="0" indent="0" algn="l" defTabSz="342900" rtl="0" eaLnBrk="1" latinLnBrk="0" hangingPunct="1">
              <a:spcBef>
                <a:spcPts val="900"/>
              </a:spcBef>
              <a:spcAft>
                <a:spcPts val="0"/>
              </a:spcAft>
              <a:buFont typeface="Wingdings" panose="05000000000000000000" pitchFamily="2" charset="2"/>
              <a:buNone/>
              <a:defRPr sz="1350" b="0" kern="1200">
                <a:solidFill>
                  <a:schemeClr val="tx1"/>
                </a:solidFill>
                <a:latin typeface="+mn-lt"/>
                <a:ea typeface="+mn-ea"/>
                <a:cs typeface="Intel Clear" panose="020B0604020203020204" pitchFamily="34" charset="0"/>
              </a:defRPr>
            </a:lvl1pPr>
            <a:lvl2pPr marL="169069" indent="-169069" algn="l" defTabSz="342900" rtl="0" eaLnBrk="1" latinLnBrk="0" hangingPunct="1">
              <a:spcBef>
                <a:spcPts val="900"/>
              </a:spcBef>
              <a:buFont typeface="Wingdings" charset="2"/>
              <a:buChar char="§"/>
              <a:defRPr sz="1350" kern="1200" baseline="0">
                <a:solidFill>
                  <a:schemeClr val="tx1"/>
                </a:solidFill>
                <a:latin typeface="+mn-lt"/>
                <a:ea typeface="+mn-ea"/>
                <a:cs typeface="Intel Clear" panose="020B0604020203020204" pitchFamily="34" charset="0"/>
              </a:defRPr>
            </a:lvl2pPr>
            <a:lvl3pPr marL="428625" indent="-171450" algn="l" defTabSz="342900" rtl="0" eaLnBrk="1" latinLnBrk="0" hangingPunct="1">
              <a:spcBef>
                <a:spcPts val="600"/>
              </a:spcBef>
              <a:buFont typeface="Intel Clear" panose="020B0604020203020204" pitchFamily="34" charset="0"/>
              <a:buChar char="–"/>
              <a:defRPr sz="1350" kern="1200">
                <a:solidFill>
                  <a:schemeClr val="tx1"/>
                </a:solidFill>
                <a:latin typeface="+mn-lt"/>
                <a:ea typeface="+mn-ea"/>
                <a:cs typeface="Intel Clear" panose="020B0604020203020204" pitchFamily="34" charset="0"/>
              </a:defRPr>
            </a:lvl3pPr>
            <a:lvl4pPr marL="727472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Intel Clear" panose="020B0604020203020204" pitchFamily="34" charset="0"/>
              </a:defRPr>
            </a:lvl4pPr>
            <a:lvl5pPr marL="989410" indent="-171450" algn="l" defTabSz="342900" rtl="0" eaLnBrk="1" latinLnBrk="0" hangingPunct="1">
              <a:spcBef>
                <a:spcPct val="20000"/>
              </a:spcBef>
              <a:buFont typeface="Intel Clear" panose="020B0604020203020204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Intel Clear" panose="020B0604020203020204" pitchFamily="34" charset="0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2560" dirty="0">
                <a:solidFill>
                  <a:schemeClr val="tx2"/>
                </a:solidFill>
              </a:rPr>
              <a:t> </a:t>
            </a:r>
            <a:r>
              <a:rPr lang="en-US" sz="2560" dirty="0">
                <a:solidFill>
                  <a:schemeClr val="bg2"/>
                </a:solidFill>
              </a:rPr>
              <a:t>struct </a:t>
            </a:r>
            <a:r>
              <a:rPr lang="en-US" sz="2560" dirty="0" err="1">
                <a:solidFill>
                  <a:schemeClr val="bg2"/>
                </a:solidFill>
              </a:rPr>
              <a:t>structHeader</a:t>
            </a:r>
            <a:r>
              <a:rPr lang="en-US" sz="2560" dirty="0">
                <a:solidFill>
                  <a:schemeClr val="bg2"/>
                </a:solidFill>
              </a:rPr>
              <a:t> {</a:t>
            </a:r>
          </a:p>
          <a:p>
            <a:pPr>
              <a:spcBef>
                <a:spcPts val="0"/>
              </a:spcBef>
            </a:pPr>
            <a:r>
              <a:rPr lang="en-US" sz="2560" dirty="0">
                <a:solidFill>
                  <a:schemeClr val="bg2"/>
                </a:solidFill>
              </a:rPr>
              <a:t>	char </a:t>
            </a:r>
            <a:r>
              <a:rPr lang="en-US" sz="2560" dirty="0" err="1">
                <a:solidFill>
                  <a:schemeClr val="bg2"/>
                </a:solidFill>
              </a:rPr>
              <a:t>headerName</a:t>
            </a:r>
            <a:r>
              <a:rPr lang="en-US" sz="2560" dirty="0">
                <a:solidFill>
                  <a:schemeClr val="bg2"/>
                </a:solidFill>
              </a:rPr>
              <a:t>[</a:t>
            </a:r>
            <a:r>
              <a:rPr lang="en-US" sz="2560" dirty="0">
                <a:solidFill>
                  <a:srgbClr val="FF0000"/>
                </a:solidFill>
              </a:rPr>
              <a:t>HDR_LEN </a:t>
            </a:r>
            <a:r>
              <a:rPr lang="en-US" sz="2560" dirty="0">
                <a:solidFill>
                  <a:srgbClr val="7030A0"/>
                </a:solidFill>
              </a:rPr>
              <a:t>&amp;</a:t>
            </a:r>
            <a:r>
              <a:rPr lang="en-US" sz="2560" dirty="0">
                <a:solidFill>
                  <a:srgbClr val="FF0000"/>
                </a:solidFill>
              </a:rPr>
              <a:t> HDR_MASK</a:t>
            </a:r>
            <a:r>
              <a:rPr lang="en-US" sz="2560" dirty="0">
                <a:solidFill>
                  <a:schemeClr val="bg2"/>
                </a:solidFill>
              </a:rPr>
              <a:t>];</a:t>
            </a:r>
          </a:p>
          <a:p>
            <a:pPr>
              <a:spcBef>
                <a:spcPts val="0"/>
              </a:spcBef>
            </a:pPr>
            <a:r>
              <a:rPr lang="en-US" sz="2560" dirty="0">
                <a:solidFill>
                  <a:schemeClr val="bg2"/>
                </a:solidFill>
              </a:rPr>
              <a:t>	int version[2];</a:t>
            </a:r>
          </a:p>
          <a:p>
            <a:pPr>
              <a:spcBef>
                <a:spcPts val="0"/>
              </a:spcBef>
            </a:pPr>
            <a:r>
              <a:rPr lang="en-US" sz="2560" dirty="0">
                <a:solidFill>
                  <a:schemeClr val="bg2"/>
                </a:solidFill>
              </a:rPr>
              <a:t>	float weight;</a:t>
            </a:r>
          </a:p>
          <a:p>
            <a:pPr>
              <a:spcBef>
                <a:spcPts val="0"/>
              </a:spcBef>
            </a:pPr>
            <a:r>
              <a:rPr lang="en-US" sz="2560" dirty="0">
                <a:solidFill>
                  <a:schemeClr val="bg2"/>
                </a:solidFill>
              </a:rPr>
              <a:t>	char key[</a:t>
            </a:r>
            <a:r>
              <a:rPr lang="en-US" sz="2560" dirty="0">
                <a:solidFill>
                  <a:srgbClr val="FF0000"/>
                </a:solidFill>
              </a:rPr>
              <a:t>KEY_LEN </a:t>
            </a:r>
            <a:r>
              <a:rPr lang="en-US" sz="2560" dirty="0">
                <a:solidFill>
                  <a:srgbClr val="7030A0"/>
                </a:solidFill>
              </a:rPr>
              <a:t>&amp;</a:t>
            </a:r>
            <a:r>
              <a:rPr lang="en-US" sz="2560" dirty="0">
                <a:solidFill>
                  <a:srgbClr val="FF0000"/>
                </a:solidFill>
              </a:rPr>
              <a:t> KEY_MASK</a:t>
            </a:r>
            <a:r>
              <a:rPr lang="en-US" sz="2560" dirty="0">
                <a:solidFill>
                  <a:srgbClr val="7030A0"/>
                </a:solidFill>
              </a:rPr>
              <a:t>+</a:t>
            </a:r>
            <a:r>
              <a:rPr lang="en-US" sz="2560" dirty="0">
                <a:solidFill>
                  <a:srgbClr val="FF0000"/>
                </a:solidFill>
              </a:rPr>
              <a:t>OFFVAL</a:t>
            </a:r>
            <a:r>
              <a:rPr lang="en-US" sz="2560" dirty="0">
                <a:solidFill>
                  <a:schemeClr val="bg2"/>
                </a:solidFill>
              </a:rPr>
              <a:t>];</a:t>
            </a:r>
          </a:p>
          <a:p>
            <a:pPr>
              <a:spcBef>
                <a:spcPts val="0"/>
              </a:spcBef>
            </a:pPr>
            <a:r>
              <a:rPr lang="en-US" sz="2560" dirty="0">
                <a:solidFill>
                  <a:schemeClr val="bg2"/>
                </a:solidFill>
              </a:rPr>
              <a:t>	char </a:t>
            </a:r>
            <a:r>
              <a:rPr lang="en-US" sz="2560" dirty="0" err="1">
                <a:solidFill>
                  <a:schemeClr val="bg2"/>
                </a:solidFill>
              </a:rPr>
              <a:t>ifHashed</a:t>
            </a:r>
            <a:r>
              <a:rPr lang="en-US" sz="2560" dirty="0">
                <a:solidFill>
                  <a:schemeClr val="bg2"/>
                </a:solidFill>
              </a:rPr>
              <a:t>;</a:t>
            </a:r>
          </a:p>
          <a:p>
            <a:pPr>
              <a:spcBef>
                <a:spcPts val="0"/>
              </a:spcBef>
            </a:pPr>
            <a:r>
              <a:rPr lang="en-US" sz="2560" dirty="0">
                <a:solidFill>
                  <a:schemeClr val="bg2"/>
                </a:solidFill>
              </a:rPr>
              <a:t>	int </a:t>
            </a:r>
            <a:r>
              <a:rPr lang="en-US" sz="2560" dirty="0" err="1">
                <a:solidFill>
                  <a:schemeClr val="bg2"/>
                </a:solidFill>
              </a:rPr>
              <a:t>hashSize</a:t>
            </a:r>
            <a:r>
              <a:rPr lang="en-US" sz="2560" dirty="0">
                <a:solidFill>
                  <a:schemeClr val="bg2"/>
                </a:solidFill>
              </a:rPr>
              <a:t>;</a:t>
            </a:r>
          </a:p>
          <a:p>
            <a:pPr>
              <a:spcBef>
                <a:spcPts val="0"/>
              </a:spcBef>
            </a:pPr>
            <a:r>
              <a:rPr lang="en-US" sz="2560" dirty="0">
                <a:solidFill>
                  <a:schemeClr val="bg2"/>
                </a:solidFill>
              </a:rPr>
              <a:t>	int </a:t>
            </a:r>
            <a:r>
              <a:rPr lang="en-US" sz="2560" dirty="0" err="1">
                <a:solidFill>
                  <a:schemeClr val="bg2"/>
                </a:solidFill>
              </a:rPr>
              <a:t>hashValue</a:t>
            </a:r>
            <a:r>
              <a:rPr lang="en-US" sz="2560" dirty="0">
                <a:solidFill>
                  <a:schemeClr val="bg2"/>
                </a:solidFill>
              </a:rPr>
              <a:t>[</a:t>
            </a:r>
            <a:r>
              <a:rPr lang="en-US" sz="2560" dirty="0">
                <a:solidFill>
                  <a:srgbClr val="FF0000"/>
                </a:solidFill>
              </a:rPr>
              <a:t>HASHVAL_LEN</a:t>
            </a:r>
            <a:r>
              <a:rPr lang="en-US" sz="2560" dirty="0">
                <a:solidFill>
                  <a:schemeClr val="bg2"/>
                </a:solidFill>
              </a:rPr>
              <a:t>];</a:t>
            </a:r>
          </a:p>
          <a:p>
            <a:pPr>
              <a:spcBef>
                <a:spcPts val="0"/>
              </a:spcBef>
            </a:pPr>
            <a:r>
              <a:rPr lang="en-US" sz="2560" dirty="0">
                <a:solidFill>
                  <a:schemeClr val="bg2"/>
                </a:solidFill>
              </a:rPr>
              <a:t>	long </a:t>
            </a:r>
            <a:r>
              <a:rPr lang="en-US" sz="2560" dirty="0" err="1">
                <a:solidFill>
                  <a:schemeClr val="bg2"/>
                </a:solidFill>
              </a:rPr>
              <a:t>encryptAlgoIndex</a:t>
            </a:r>
            <a:r>
              <a:rPr lang="en-US" sz="2560" dirty="0">
                <a:solidFill>
                  <a:schemeClr val="bg2"/>
                </a:solidFill>
              </a:rPr>
              <a:t>;</a:t>
            </a:r>
          </a:p>
          <a:p>
            <a:pPr>
              <a:spcBef>
                <a:spcPts val="0"/>
              </a:spcBef>
            </a:pPr>
            <a:r>
              <a:rPr lang="en-US" sz="2560" dirty="0">
                <a:solidFill>
                  <a:schemeClr val="bg2"/>
                </a:solidFill>
              </a:rPr>
              <a:t>	char  </a:t>
            </a:r>
            <a:r>
              <a:rPr lang="en-US" sz="2560" dirty="0" err="1">
                <a:solidFill>
                  <a:schemeClr val="bg2"/>
                </a:solidFill>
              </a:rPr>
              <a:t>encryptAlgoName</a:t>
            </a:r>
            <a:r>
              <a:rPr lang="en-US" sz="2560" dirty="0">
                <a:solidFill>
                  <a:schemeClr val="bg2"/>
                </a:solidFill>
              </a:rPr>
              <a:t>[40];</a:t>
            </a:r>
          </a:p>
          <a:p>
            <a:pPr>
              <a:spcBef>
                <a:spcPts val="0"/>
              </a:spcBef>
            </a:pPr>
            <a:r>
              <a:rPr lang="en-US" sz="2560" dirty="0">
                <a:solidFill>
                  <a:schemeClr val="bg2"/>
                </a:solidFill>
              </a:rPr>
              <a:t>	void * (*</a:t>
            </a:r>
            <a:r>
              <a:rPr lang="en-US" sz="2560" dirty="0" err="1">
                <a:solidFill>
                  <a:schemeClr val="bg2"/>
                </a:solidFill>
              </a:rPr>
              <a:t>encryptFunc</a:t>
            </a:r>
            <a:r>
              <a:rPr lang="en-US" sz="2560" dirty="0">
                <a:solidFill>
                  <a:schemeClr val="bg2"/>
                </a:solidFill>
              </a:rPr>
              <a:t>)(char *);</a:t>
            </a:r>
          </a:p>
          <a:p>
            <a:pPr>
              <a:spcBef>
                <a:spcPts val="0"/>
              </a:spcBef>
            </a:pPr>
            <a:r>
              <a:rPr lang="en-US" sz="2560" dirty="0">
                <a:solidFill>
                  <a:schemeClr val="bg2"/>
                </a:solidFill>
              </a:rPr>
              <a:t>	int </a:t>
            </a:r>
            <a:r>
              <a:rPr lang="en-US" sz="2560" dirty="0" err="1">
                <a:solidFill>
                  <a:schemeClr val="bg2"/>
                </a:solidFill>
              </a:rPr>
              <a:t>headerLength</a:t>
            </a:r>
            <a:r>
              <a:rPr lang="en-US" sz="2560" dirty="0">
                <a:solidFill>
                  <a:schemeClr val="bg2"/>
                </a:solidFill>
              </a:rPr>
              <a:t>;</a:t>
            </a:r>
          </a:p>
          <a:p>
            <a:pPr>
              <a:spcBef>
                <a:spcPts val="0"/>
              </a:spcBef>
            </a:pPr>
            <a:r>
              <a:rPr lang="en-US" sz="2560" dirty="0">
                <a:solidFill>
                  <a:schemeClr val="bg2"/>
                </a:solidFill>
              </a:rPr>
              <a:t>	int </a:t>
            </a:r>
            <a:r>
              <a:rPr lang="en-US" sz="2560" dirty="0" err="1">
                <a:solidFill>
                  <a:schemeClr val="bg2"/>
                </a:solidFill>
              </a:rPr>
              <a:t>numPayloads</a:t>
            </a:r>
            <a:r>
              <a:rPr lang="en-US" sz="2560" dirty="0">
                <a:solidFill>
                  <a:schemeClr val="bg2"/>
                </a:solidFill>
              </a:rPr>
              <a:t>;</a:t>
            </a:r>
          </a:p>
          <a:p>
            <a:pPr>
              <a:spcBef>
                <a:spcPts val="0"/>
              </a:spcBef>
            </a:pPr>
            <a:r>
              <a:rPr lang="en-US" sz="2560" dirty="0">
                <a:solidFill>
                  <a:schemeClr val="bg2"/>
                </a:solidFill>
              </a:rPr>
              <a:t>	char *</a:t>
            </a:r>
            <a:r>
              <a:rPr lang="en-US" sz="2560" dirty="0">
                <a:solidFill>
                  <a:schemeClr val="tx2"/>
                </a:solidFill>
              </a:rPr>
              <a:t> </a:t>
            </a:r>
            <a:r>
              <a:rPr lang="en-US" sz="2560" dirty="0" err="1">
                <a:solidFill>
                  <a:srgbClr val="FFFF00"/>
                </a:solidFill>
                <a:highlight>
                  <a:srgbClr val="000000"/>
                </a:highlight>
              </a:rPr>
              <a:t>payloadAddress</a:t>
            </a:r>
            <a:r>
              <a:rPr lang="en-US" sz="2560" dirty="0">
                <a:solidFill>
                  <a:schemeClr val="bg2"/>
                </a:solidFill>
              </a:rPr>
              <a:t>;</a:t>
            </a:r>
          </a:p>
          <a:p>
            <a:pPr>
              <a:spcBef>
                <a:spcPts val="0"/>
              </a:spcBef>
            </a:pPr>
            <a:r>
              <a:rPr lang="en-US" sz="2560" dirty="0">
                <a:solidFill>
                  <a:schemeClr val="bg2"/>
                </a:solidFill>
              </a:rPr>
              <a:t> } header1;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2AC6257-6C77-4BE6-9191-F18EF0F651AA}"/>
              </a:ext>
            </a:extLst>
          </p:cNvPr>
          <p:cNvSpPr txBox="1">
            <a:spLocks/>
          </p:cNvSpPr>
          <p:nvPr/>
        </p:nvSpPr>
        <p:spPr>
          <a:xfrm>
            <a:off x="869883" y="2994218"/>
            <a:ext cx="5875162" cy="4320982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0" tIns="0" rIns="0" bIns="0" rtlCol="0">
            <a:noAutofit/>
          </a:bodyPr>
          <a:lstStyle>
            <a:lvl1pPr marL="0" indent="0" algn="l" defTabSz="342900" rtl="0" eaLnBrk="1" latinLnBrk="0" hangingPunct="1">
              <a:spcBef>
                <a:spcPts val="900"/>
              </a:spcBef>
              <a:spcAft>
                <a:spcPts val="0"/>
              </a:spcAft>
              <a:buFont typeface="Wingdings" panose="05000000000000000000" pitchFamily="2" charset="2"/>
              <a:buNone/>
              <a:defRPr sz="1350" b="0" kern="1200">
                <a:solidFill>
                  <a:schemeClr val="tx1"/>
                </a:solidFill>
                <a:latin typeface="+mn-lt"/>
                <a:ea typeface="+mn-ea"/>
                <a:cs typeface="Intel Clear" panose="020B0604020203020204" pitchFamily="34" charset="0"/>
              </a:defRPr>
            </a:lvl1pPr>
            <a:lvl2pPr marL="169069" indent="-169069" algn="l" defTabSz="342900" rtl="0" eaLnBrk="1" latinLnBrk="0" hangingPunct="1">
              <a:spcBef>
                <a:spcPts val="900"/>
              </a:spcBef>
              <a:buFont typeface="Wingdings" charset="2"/>
              <a:buChar char="§"/>
              <a:defRPr sz="1350" kern="1200" baseline="0">
                <a:solidFill>
                  <a:schemeClr val="tx1"/>
                </a:solidFill>
                <a:latin typeface="+mn-lt"/>
                <a:ea typeface="+mn-ea"/>
                <a:cs typeface="Intel Clear" panose="020B0604020203020204" pitchFamily="34" charset="0"/>
              </a:defRPr>
            </a:lvl2pPr>
            <a:lvl3pPr marL="428625" indent="-171450" algn="l" defTabSz="342900" rtl="0" eaLnBrk="1" latinLnBrk="0" hangingPunct="1">
              <a:spcBef>
                <a:spcPts val="600"/>
              </a:spcBef>
              <a:buFont typeface="Intel Clear" panose="020B0604020203020204" pitchFamily="34" charset="0"/>
              <a:buChar char="–"/>
              <a:defRPr sz="1350" kern="1200">
                <a:solidFill>
                  <a:schemeClr val="tx1"/>
                </a:solidFill>
                <a:latin typeface="+mn-lt"/>
                <a:ea typeface="+mn-ea"/>
                <a:cs typeface="Intel Clear" panose="020B0604020203020204" pitchFamily="34" charset="0"/>
              </a:defRPr>
            </a:lvl3pPr>
            <a:lvl4pPr marL="727472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Intel Clear" panose="020B0604020203020204" pitchFamily="34" charset="0"/>
              </a:defRPr>
            </a:lvl4pPr>
            <a:lvl5pPr marL="989410" indent="-171450" algn="l" defTabSz="342900" rtl="0" eaLnBrk="1" latinLnBrk="0" hangingPunct="1">
              <a:spcBef>
                <a:spcPct val="20000"/>
              </a:spcBef>
              <a:buFont typeface="Intel Clear" panose="020B0604020203020204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Intel Clear" panose="020B0604020203020204" pitchFamily="34" charset="0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2560" dirty="0">
                <a:solidFill>
                  <a:schemeClr val="tx2"/>
                </a:solidFill>
              </a:rPr>
              <a:t> </a:t>
            </a:r>
            <a:r>
              <a:rPr lang="en-US" sz="2560" dirty="0">
                <a:solidFill>
                  <a:schemeClr val="bg2"/>
                </a:solidFill>
              </a:rPr>
              <a:t>#define </a:t>
            </a:r>
            <a:r>
              <a:rPr lang="en-US" sz="2560" dirty="0">
                <a:solidFill>
                  <a:srgbClr val="7030A0"/>
                </a:solidFill>
              </a:rPr>
              <a:t>macro1</a:t>
            </a:r>
            <a:r>
              <a:rPr lang="en-US" sz="2560" dirty="0">
                <a:solidFill>
                  <a:schemeClr val="bg2"/>
                </a:solidFill>
              </a:rPr>
              <a:t>(a) ((a)+((a)&lt;&lt;10))</a:t>
            </a:r>
          </a:p>
          <a:p>
            <a:pPr>
              <a:spcBef>
                <a:spcPts val="0"/>
              </a:spcBef>
            </a:pPr>
            <a:endParaRPr lang="en-US" sz="2560" dirty="0">
              <a:solidFill>
                <a:schemeClr val="bg2"/>
              </a:solidFill>
            </a:endParaRPr>
          </a:p>
          <a:p>
            <a:pPr>
              <a:spcBef>
                <a:spcPts val="0"/>
              </a:spcBef>
            </a:pPr>
            <a:endParaRPr lang="en-US" sz="2560" dirty="0">
              <a:solidFill>
                <a:schemeClr val="bg2"/>
              </a:solidFill>
            </a:endParaRPr>
          </a:p>
          <a:p>
            <a:pPr>
              <a:spcBef>
                <a:spcPts val="0"/>
              </a:spcBef>
            </a:pPr>
            <a:r>
              <a:rPr lang="en-US" sz="2560" dirty="0">
                <a:solidFill>
                  <a:schemeClr val="bg2"/>
                </a:solidFill>
              </a:rPr>
              <a:t> #define</a:t>
            </a:r>
            <a:r>
              <a:rPr lang="en-US" sz="2560" dirty="0">
                <a:solidFill>
                  <a:schemeClr val="tx2"/>
                </a:solidFill>
              </a:rPr>
              <a:t> </a:t>
            </a:r>
            <a:r>
              <a:rPr lang="en-US" sz="2560" dirty="0">
                <a:solidFill>
                  <a:srgbClr val="FF0000"/>
                </a:solidFill>
              </a:rPr>
              <a:t>HDR_LEN</a:t>
            </a:r>
            <a:r>
              <a:rPr lang="en-US" sz="2560" dirty="0">
                <a:solidFill>
                  <a:schemeClr val="tx2"/>
                </a:solidFill>
              </a:rPr>
              <a:t>  </a:t>
            </a:r>
            <a:r>
              <a:rPr lang="en-US" sz="2560" dirty="0">
                <a:solidFill>
                  <a:schemeClr val="bg2"/>
                </a:solidFill>
              </a:rPr>
              <a:t>100</a:t>
            </a:r>
          </a:p>
          <a:p>
            <a:pPr>
              <a:spcBef>
                <a:spcPts val="0"/>
              </a:spcBef>
            </a:pPr>
            <a:r>
              <a:rPr lang="en-US" sz="2560" dirty="0">
                <a:solidFill>
                  <a:schemeClr val="bg2"/>
                </a:solidFill>
              </a:rPr>
              <a:t> #define </a:t>
            </a:r>
            <a:r>
              <a:rPr lang="en-US" sz="2560" dirty="0">
                <a:solidFill>
                  <a:srgbClr val="FF0000"/>
                </a:solidFill>
              </a:rPr>
              <a:t>KEY_LEN</a:t>
            </a:r>
            <a:r>
              <a:rPr lang="en-US" sz="2560" dirty="0">
                <a:solidFill>
                  <a:schemeClr val="tx2"/>
                </a:solidFill>
              </a:rPr>
              <a:t>  </a:t>
            </a:r>
            <a:r>
              <a:rPr lang="en-US" sz="2560" dirty="0">
                <a:solidFill>
                  <a:schemeClr val="bg2"/>
                </a:solidFill>
              </a:rPr>
              <a:t>1024</a:t>
            </a:r>
          </a:p>
          <a:p>
            <a:pPr>
              <a:spcBef>
                <a:spcPts val="0"/>
              </a:spcBef>
            </a:pPr>
            <a:r>
              <a:rPr lang="en-US" sz="2560" dirty="0">
                <a:solidFill>
                  <a:schemeClr val="bg2"/>
                </a:solidFill>
              </a:rPr>
              <a:t> #define </a:t>
            </a:r>
            <a:r>
              <a:rPr lang="en-US" sz="2560" dirty="0">
                <a:solidFill>
                  <a:srgbClr val="FF0000"/>
                </a:solidFill>
              </a:rPr>
              <a:t>HASHVAL_LEN</a:t>
            </a:r>
            <a:r>
              <a:rPr lang="en-US" sz="2560" dirty="0">
                <a:solidFill>
                  <a:schemeClr val="tx2"/>
                </a:solidFill>
              </a:rPr>
              <a:t>  </a:t>
            </a:r>
            <a:r>
              <a:rPr lang="en-US" sz="2560" dirty="0">
                <a:solidFill>
                  <a:schemeClr val="bg2"/>
                </a:solidFill>
              </a:rPr>
              <a:t>32</a:t>
            </a:r>
          </a:p>
          <a:p>
            <a:pPr>
              <a:spcBef>
                <a:spcPts val="0"/>
              </a:spcBef>
            </a:pPr>
            <a:r>
              <a:rPr lang="en-US" sz="2560" dirty="0">
                <a:solidFill>
                  <a:schemeClr val="bg2"/>
                </a:solidFill>
              </a:rPr>
              <a:t> #define </a:t>
            </a:r>
            <a:r>
              <a:rPr lang="en-US" sz="2560" dirty="0">
                <a:solidFill>
                  <a:srgbClr val="FF0000"/>
                </a:solidFill>
              </a:rPr>
              <a:t>HDR_MASK</a:t>
            </a:r>
            <a:r>
              <a:rPr lang="en-US" sz="2560" dirty="0">
                <a:solidFill>
                  <a:schemeClr val="tx2"/>
                </a:solidFill>
              </a:rPr>
              <a:t> </a:t>
            </a:r>
            <a:r>
              <a:rPr lang="en-US" sz="2560" dirty="0">
                <a:solidFill>
                  <a:schemeClr val="bg2"/>
                </a:solidFill>
              </a:rPr>
              <a:t>0xFF12CA</a:t>
            </a:r>
          </a:p>
          <a:p>
            <a:pPr>
              <a:spcBef>
                <a:spcPts val="0"/>
              </a:spcBef>
            </a:pPr>
            <a:r>
              <a:rPr lang="en-US" sz="2560" dirty="0">
                <a:solidFill>
                  <a:schemeClr val="bg2"/>
                </a:solidFill>
              </a:rPr>
              <a:t> #define </a:t>
            </a:r>
            <a:r>
              <a:rPr lang="en-US" sz="2560" dirty="0">
                <a:solidFill>
                  <a:srgbClr val="FF0000"/>
                </a:solidFill>
              </a:rPr>
              <a:t>OFFVAL</a:t>
            </a:r>
            <a:r>
              <a:rPr lang="en-US" sz="2560" dirty="0">
                <a:solidFill>
                  <a:schemeClr val="tx2"/>
                </a:solidFill>
              </a:rPr>
              <a:t> </a:t>
            </a:r>
            <a:r>
              <a:rPr lang="en-US" sz="2560" dirty="0">
                <a:solidFill>
                  <a:srgbClr val="7030A0"/>
                </a:solidFill>
              </a:rPr>
              <a:t>macro1</a:t>
            </a:r>
            <a:r>
              <a:rPr lang="en-US" sz="2560" dirty="0">
                <a:solidFill>
                  <a:schemeClr val="bg2"/>
                </a:solidFill>
              </a:rPr>
              <a:t>(</a:t>
            </a:r>
            <a:r>
              <a:rPr lang="en-US" sz="2560" dirty="0">
                <a:solidFill>
                  <a:srgbClr val="FF0000"/>
                </a:solidFill>
              </a:rPr>
              <a:t>KEY_LEN</a:t>
            </a:r>
            <a:r>
              <a:rPr lang="en-US" sz="2560" dirty="0">
                <a:solidFill>
                  <a:schemeClr val="bg2"/>
                </a:solidFill>
              </a:rPr>
              <a:t>)</a:t>
            </a:r>
          </a:p>
          <a:p>
            <a:pPr>
              <a:spcBef>
                <a:spcPts val="0"/>
              </a:spcBef>
            </a:pPr>
            <a:r>
              <a:rPr lang="en-US" sz="2560" dirty="0">
                <a:solidFill>
                  <a:schemeClr val="tx2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47719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170EB6-3006-4AA6-B93C-D86D9BFC0D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6440" y="344234"/>
            <a:ext cx="13167360" cy="710211"/>
          </a:xfrm>
        </p:spPr>
        <p:txBody>
          <a:bodyPr/>
          <a:lstStyle/>
          <a:p>
            <a:r>
              <a:rPr lang="en-US" sz="3840" b="1" dirty="0"/>
              <a:t>How Easy is it to Hand-Calculate the Field Offset?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317DF3-F4C6-4D6C-91A8-BBB2D4DB73E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26440" y="1245042"/>
            <a:ext cx="6018605" cy="1358309"/>
          </a:xfrm>
        </p:spPr>
        <p:txBody>
          <a:bodyPr/>
          <a:lstStyle/>
          <a:p>
            <a:r>
              <a:rPr lang="en-US" sz="2560" dirty="0">
                <a:solidFill>
                  <a:schemeClr val="bg2"/>
                </a:solidFill>
              </a:rPr>
              <a:t>Even ignoring the compiler-generated padding, can you calculate the </a:t>
            </a:r>
            <a:r>
              <a:rPr lang="en-US" sz="2560" dirty="0">
                <a:solidFill>
                  <a:srgbClr val="FF00FF"/>
                </a:solidFill>
              </a:rPr>
              <a:t>offset</a:t>
            </a:r>
            <a:r>
              <a:rPr lang="en-US" sz="2560" dirty="0">
                <a:solidFill>
                  <a:schemeClr val="tx2"/>
                </a:solidFill>
              </a:rPr>
              <a:t> </a:t>
            </a:r>
            <a:r>
              <a:rPr lang="en-US" sz="2560" dirty="0">
                <a:solidFill>
                  <a:schemeClr val="bg2"/>
                </a:solidFill>
              </a:rPr>
              <a:t>of the </a:t>
            </a:r>
            <a:r>
              <a:rPr lang="en-US" sz="2560" dirty="0" err="1">
                <a:solidFill>
                  <a:srgbClr val="FF0000"/>
                </a:solidFill>
              </a:rPr>
              <a:t>payloadAddress</a:t>
            </a:r>
            <a:r>
              <a:rPr lang="en-US" sz="2560" dirty="0">
                <a:solidFill>
                  <a:schemeClr val="tx2"/>
                </a:solidFill>
              </a:rPr>
              <a:t> </a:t>
            </a:r>
            <a:r>
              <a:rPr lang="en-US" sz="2560" dirty="0">
                <a:solidFill>
                  <a:schemeClr val="bg2"/>
                </a:solidFill>
              </a:rPr>
              <a:t>field?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B695E5-BC5B-4046-BD67-5ACFA8851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208799" y="7848601"/>
            <a:ext cx="205184" cy="324191"/>
          </a:xfrm>
        </p:spPr>
        <p:txBody>
          <a:bodyPr/>
          <a:lstStyle/>
          <a:p>
            <a:fld id="{EE2556C5-CE8C-6547-B838-EA80C61A4AF7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5F15F24-EDB9-45F9-A218-62C87B6E62C4}"/>
              </a:ext>
            </a:extLst>
          </p:cNvPr>
          <p:cNvSpPr txBox="1">
            <a:spLocks/>
          </p:cNvSpPr>
          <p:nvPr/>
        </p:nvSpPr>
        <p:spPr>
          <a:xfrm>
            <a:off x="7059115" y="1273731"/>
            <a:ext cx="7011886" cy="6041469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0" tIns="0" rIns="0" bIns="0" rtlCol="0">
            <a:noAutofit/>
          </a:bodyPr>
          <a:lstStyle>
            <a:lvl1pPr marL="0" indent="0" algn="l" defTabSz="342900" rtl="0" eaLnBrk="1" latinLnBrk="0" hangingPunct="1">
              <a:spcBef>
                <a:spcPts val="900"/>
              </a:spcBef>
              <a:spcAft>
                <a:spcPts val="0"/>
              </a:spcAft>
              <a:buFont typeface="Wingdings" panose="05000000000000000000" pitchFamily="2" charset="2"/>
              <a:buNone/>
              <a:defRPr sz="1350" b="0" kern="1200">
                <a:solidFill>
                  <a:schemeClr val="tx1"/>
                </a:solidFill>
                <a:latin typeface="+mn-lt"/>
                <a:ea typeface="+mn-ea"/>
                <a:cs typeface="Intel Clear" panose="020B0604020203020204" pitchFamily="34" charset="0"/>
              </a:defRPr>
            </a:lvl1pPr>
            <a:lvl2pPr marL="169069" indent="-169069" algn="l" defTabSz="342900" rtl="0" eaLnBrk="1" latinLnBrk="0" hangingPunct="1">
              <a:spcBef>
                <a:spcPts val="900"/>
              </a:spcBef>
              <a:buFont typeface="Wingdings" charset="2"/>
              <a:buChar char="§"/>
              <a:defRPr sz="1350" kern="1200" baseline="0">
                <a:solidFill>
                  <a:schemeClr val="tx1"/>
                </a:solidFill>
                <a:latin typeface="+mn-lt"/>
                <a:ea typeface="+mn-ea"/>
                <a:cs typeface="Intel Clear" panose="020B0604020203020204" pitchFamily="34" charset="0"/>
              </a:defRPr>
            </a:lvl2pPr>
            <a:lvl3pPr marL="428625" indent="-171450" algn="l" defTabSz="342900" rtl="0" eaLnBrk="1" latinLnBrk="0" hangingPunct="1">
              <a:spcBef>
                <a:spcPts val="600"/>
              </a:spcBef>
              <a:buFont typeface="Intel Clear" panose="020B0604020203020204" pitchFamily="34" charset="0"/>
              <a:buChar char="–"/>
              <a:defRPr sz="1350" kern="1200">
                <a:solidFill>
                  <a:schemeClr val="tx1"/>
                </a:solidFill>
                <a:latin typeface="+mn-lt"/>
                <a:ea typeface="+mn-ea"/>
                <a:cs typeface="Intel Clear" panose="020B0604020203020204" pitchFamily="34" charset="0"/>
              </a:defRPr>
            </a:lvl3pPr>
            <a:lvl4pPr marL="727472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Intel Clear" panose="020B0604020203020204" pitchFamily="34" charset="0"/>
              </a:defRPr>
            </a:lvl4pPr>
            <a:lvl5pPr marL="989410" indent="-171450" algn="l" defTabSz="342900" rtl="0" eaLnBrk="1" latinLnBrk="0" hangingPunct="1">
              <a:spcBef>
                <a:spcPct val="20000"/>
              </a:spcBef>
              <a:buFont typeface="Intel Clear" panose="020B0604020203020204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Intel Clear" panose="020B0604020203020204" pitchFamily="34" charset="0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2560" dirty="0">
                <a:solidFill>
                  <a:schemeClr val="tx2"/>
                </a:solidFill>
              </a:rPr>
              <a:t> </a:t>
            </a:r>
            <a:r>
              <a:rPr lang="en-US" sz="2560" dirty="0">
                <a:solidFill>
                  <a:schemeClr val="bg2"/>
                </a:solidFill>
              </a:rPr>
              <a:t>struct </a:t>
            </a:r>
            <a:r>
              <a:rPr lang="en-US" sz="2560" dirty="0" err="1">
                <a:solidFill>
                  <a:schemeClr val="bg2"/>
                </a:solidFill>
              </a:rPr>
              <a:t>structHeader</a:t>
            </a:r>
            <a:r>
              <a:rPr lang="en-US" sz="2560" dirty="0">
                <a:solidFill>
                  <a:schemeClr val="bg2"/>
                </a:solidFill>
              </a:rPr>
              <a:t> {</a:t>
            </a:r>
          </a:p>
          <a:p>
            <a:pPr>
              <a:spcBef>
                <a:spcPts val="0"/>
              </a:spcBef>
            </a:pPr>
            <a:r>
              <a:rPr lang="en-US" sz="2560" dirty="0">
                <a:solidFill>
                  <a:schemeClr val="bg2"/>
                </a:solidFill>
              </a:rPr>
              <a:t>	char </a:t>
            </a:r>
            <a:r>
              <a:rPr lang="en-US" sz="2560" dirty="0" err="1">
                <a:solidFill>
                  <a:schemeClr val="bg2"/>
                </a:solidFill>
              </a:rPr>
              <a:t>headerName</a:t>
            </a:r>
            <a:r>
              <a:rPr lang="en-US" sz="2560" dirty="0">
                <a:solidFill>
                  <a:schemeClr val="bg2"/>
                </a:solidFill>
              </a:rPr>
              <a:t>[</a:t>
            </a:r>
            <a:r>
              <a:rPr lang="en-US" sz="2560" dirty="0">
                <a:solidFill>
                  <a:srgbClr val="FF0000"/>
                </a:solidFill>
              </a:rPr>
              <a:t>HDR_LEN </a:t>
            </a:r>
            <a:r>
              <a:rPr lang="en-US" sz="2560" dirty="0">
                <a:solidFill>
                  <a:srgbClr val="FF00FF"/>
                </a:solidFill>
              </a:rPr>
              <a:t>&amp;</a:t>
            </a:r>
            <a:r>
              <a:rPr lang="en-US" sz="2560" dirty="0">
                <a:solidFill>
                  <a:srgbClr val="FF0000"/>
                </a:solidFill>
              </a:rPr>
              <a:t> HDR_MASK</a:t>
            </a:r>
            <a:r>
              <a:rPr lang="en-US" sz="2560" dirty="0">
                <a:solidFill>
                  <a:schemeClr val="bg2"/>
                </a:solidFill>
              </a:rPr>
              <a:t>];</a:t>
            </a:r>
          </a:p>
          <a:p>
            <a:pPr>
              <a:spcBef>
                <a:spcPts val="0"/>
              </a:spcBef>
            </a:pPr>
            <a:r>
              <a:rPr lang="en-US" sz="2560" dirty="0">
                <a:solidFill>
                  <a:schemeClr val="bg2"/>
                </a:solidFill>
              </a:rPr>
              <a:t>	int version[2];</a:t>
            </a:r>
          </a:p>
          <a:p>
            <a:pPr>
              <a:spcBef>
                <a:spcPts val="0"/>
              </a:spcBef>
            </a:pPr>
            <a:r>
              <a:rPr lang="en-US" sz="2560" dirty="0">
                <a:solidFill>
                  <a:schemeClr val="bg2"/>
                </a:solidFill>
              </a:rPr>
              <a:t>	float weight[</a:t>
            </a:r>
            <a:r>
              <a:rPr lang="en-US" sz="2560" dirty="0" err="1">
                <a:solidFill>
                  <a:srgbClr val="00B050"/>
                </a:solidFill>
              </a:rPr>
              <a:t>sizeof</a:t>
            </a:r>
            <a:r>
              <a:rPr lang="en-US" sz="2560" dirty="0">
                <a:solidFill>
                  <a:schemeClr val="bg2"/>
                </a:solidFill>
              </a:rPr>
              <a:t>(</a:t>
            </a:r>
            <a:r>
              <a:rPr lang="en-US" sz="2560" dirty="0" err="1">
                <a:solidFill>
                  <a:srgbClr val="FF0000"/>
                </a:solidFill>
              </a:rPr>
              <a:t>macroGen</a:t>
            </a:r>
            <a:r>
              <a:rPr lang="en-US" sz="2560" dirty="0">
                <a:solidFill>
                  <a:schemeClr val="bg2"/>
                </a:solidFill>
              </a:rPr>
              <a:t>(</a:t>
            </a:r>
            <a:r>
              <a:rPr lang="en-US" sz="2560" dirty="0">
                <a:solidFill>
                  <a:srgbClr val="FF0000"/>
                </a:solidFill>
              </a:rPr>
              <a:t>9</a:t>
            </a:r>
            <a:r>
              <a:rPr lang="en-US" sz="2560" dirty="0">
                <a:solidFill>
                  <a:schemeClr val="bg2"/>
                </a:solidFill>
              </a:rPr>
              <a:t>))];</a:t>
            </a:r>
          </a:p>
          <a:p>
            <a:pPr>
              <a:spcBef>
                <a:spcPts val="0"/>
              </a:spcBef>
            </a:pPr>
            <a:r>
              <a:rPr lang="en-US" sz="2560" dirty="0">
                <a:solidFill>
                  <a:schemeClr val="bg2"/>
                </a:solidFill>
              </a:rPr>
              <a:t>	char key[</a:t>
            </a:r>
            <a:r>
              <a:rPr lang="en-US" sz="2560" dirty="0">
                <a:solidFill>
                  <a:srgbClr val="FF0000"/>
                </a:solidFill>
              </a:rPr>
              <a:t>KEY_LEN </a:t>
            </a:r>
            <a:r>
              <a:rPr lang="en-US" sz="2560" dirty="0">
                <a:solidFill>
                  <a:srgbClr val="FF00FF"/>
                </a:solidFill>
              </a:rPr>
              <a:t>&amp;</a:t>
            </a:r>
            <a:r>
              <a:rPr lang="en-US" sz="2560" dirty="0">
                <a:solidFill>
                  <a:srgbClr val="FF0000"/>
                </a:solidFill>
              </a:rPr>
              <a:t> KEY_MASK</a:t>
            </a:r>
            <a:r>
              <a:rPr lang="en-US" sz="2560" dirty="0">
                <a:solidFill>
                  <a:srgbClr val="FF00FF"/>
                </a:solidFill>
              </a:rPr>
              <a:t>+</a:t>
            </a:r>
            <a:r>
              <a:rPr lang="en-US" sz="2560" dirty="0">
                <a:solidFill>
                  <a:srgbClr val="FF0000"/>
                </a:solidFill>
              </a:rPr>
              <a:t>OFFVAL</a:t>
            </a:r>
            <a:r>
              <a:rPr lang="en-US" sz="2560" dirty="0">
                <a:solidFill>
                  <a:schemeClr val="bg2"/>
                </a:solidFill>
              </a:rPr>
              <a:t>];</a:t>
            </a:r>
          </a:p>
          <a:p>
            <a:pPr>
              <a:spcBef>
                <a:spcPts val="0"/>
              </a:spcBef>
            </a:pPr>
            <a:r>
              <a:rPr lang="en-US" sz="2560" dirty="0">
                <a:solidFill>
                  <a:schemeClr val="bg2"/>
                </a:solidFill>
              </a:rPr>
              <a:t>	char </a:t>
            </a:r>
            <a:r>
              <a:rPr lang="en-US" sz="2560" dirty="0" err="1">
                <a:solidFill>
                  <a:schemeClr val="bg2"/>
                </a:solidFill>
              </a:rPr>
              <a:t>ifHashed</a:t>
            </a:r>
            <a:r>
              <a:rPr lang="en-US" sz="2560" dirty="0">
                <a:solidFill>
                  <a:schemeClr val="bg2"/>
                </a:solidFill>
              </a:rPr>
              <a:t>;</a:t>
            </a:r>
          </a:p>
          <a:p>
            <a:pPr>
              <a:spcBef>
                <a:spcPts val="0"/>
              </a:spcBef>
            </a:pPr>
            <a:r>
              <a:rPr lang="en-US" sz="2560" dirty="0">
                <a:solidFill>
                  <a:schemeClr val="bg2"/>
                </a:solidFill>
              </a:rPr>
              <a:t>	int </a:t>
            </a:r>
            <a:r>
              <a:rPr lang="en-US" sz="2560" dirty="0" err="1">
                <a:solidFill>
                  <a:schemeClr val="bg2"/>
                </a:solidFill>
              </a:rPr>
              <a:t>hashSize</a:t>
            </a:r>
            <a:r>
              <a:rPr lang="en-US" sz="2560" dirty="0">
                <a:solidFill>
                  <a:schemeClr val="bg2"/>
                </a:solidFill>
              </a:rPr>
              <a:t>[</a:t>
            </a:r>
            <a:r>
              <a:rPr lang="en-US" sz="2560" dirty="0" err="1">
                <a:solidFill>
                  <a:srgbClr val="00B050"/>
                </a:solidFill>
              </a:rPr>
              <a:t>sizeof</a:t>
            </a:r>
            <a:r>
              <a:rPr lang="en-US" sz="2560" dirty="0">
                <a:solidFill>
                  <a:srgbClr val="FF0000"/>
                </a:solidFill>
              </a:rPr>
              <a:t> </a:t>
            </a:r>
            <a:r>
              <a:rPr lang="en-US" sz="2560" dirty="0">
                <a:solidFill>
                  <a:schemeClr val="tx2"/>
                </a:solidFill>
              </a:rPr>
              <a:t>(</a:t>
            </a:r>
            <a:r>
              <a:rPr lang="en-US" sz="2560" dirty="0" err="1">
                <a:solidFill>
                  <a:srgbClr val="7030A0"/>
                </a:solidFill>
              </a:rPr>
              <a:t>structPtr</a:t>
            </a:r>
            <a:r>
              <a:rPr lang="en-US" sz="2560" dirty="0">
                <a:solidFill>
                  <a:srgbClr val="FF0000"/>
                </a:solidFill>
              </a:rPr>
              <a:t>-&gt;</a:t>
            </a:r>
            <a:r>
              <a:rPr lang="en-US" sz="2560" dirty="0" err="1">
                <a:solidFill>
                  <a:srgbClr val="7030A0"/>
                </a:solidFill>
              </a:rPr>
              <a:t>unionVar.A</a:t>
            </a:r>
            <a:r>
              <a:rPr lang="en-US" sz="2560" dirty="0">
                <a:solidFill>
                  <a:schemeClr val="bg2"/>
                </a:solidFill>
              </a:rPr>
              <a:t>)];</a:t>
            </a:r>
          </a:p>
          <a:p>
            <a:pPr>
              <a:spcBef>
                <a:spcPts val="0"/>
              </a:spcBef>
            </a:pPr>
            <a:r>
              <a:rPr lang="en-US" sz="2560" dirty="0">
                <a:solidFill>
                  <a:schemeClr val="bg2"/>
                </a:solidFill>
              </a:rPr>
              <a:t>	int </a:t>
            </a:r>
            <a:r>
              <a:rPr lang="en-US" sz="2560" dirty="0" err="1">
                <a:solidFill>
                  <a:schemeClr val="bg2"/>
                </a:solidFill>
              </a:rPr>
              <a:t>hashValue</a:t>
            </a:r>
            <a:r>
              <a:rPr lang="en-US" sz="2560" dirty="0">
                <a:solidFill>
                  <a:schemeClr val="bg2"/>
                </a:solidFill>
              </a:rPr>
              <a:t>[</a:t>
            </a:r>
            <a:r>
              <a:rPr lang="en-US" sz="2560" dirty="0">
                <a:solidFill>
                  <a:srgbClr val="FF0000"/>
                </a:solidFill>
              </a:rPr>
              <a:t>HASHVAL_LEN</a:t>
            </a:r>
            <a:r>
              <a:rPr lang="en-US" sz="2560" dirty="0">
                <a:solidFill>
                  <a:schemeClr val="bg2"/>
                </a:solidFill>
              </a:rPr>
              <a:t>];</a:t>
            </a:r>
          </a:p>
          <a:p>
            <a:pPr>
              <a:spcBef>
                <a:spcPts val="0"/>
              </a:spcBef>
            </a:pPr>
            <a:r>
              <a:rPr lang="en-US" sz="2560" dirty="0">
                <a:solidFill>
                  <a:schemeClr val="bg2"/>
                </a:solidFill>
              </a:rPr>
              <a:t>	long </a:t>
            </a:r>
            <a:r>
              <a:rPr lang="en-US" sz="2560" dirty="0" err="1">
                <a:solidFill>
                  <a:schemeClr val="bg2"/>
                </a:solidFill>
              </a:rPr>
              <a:t>encryptAlgoIndex</a:t>
            </a:r>
            <a:r>
              <a:rPr lang="en-US" sz="2560" dirty="0">
                <a:solidFill>
                  <a:schemeClr val="bg2"/>
                </a:solidFill>
              </a:rPr>
              <a:t>;</a:t>
            </a:r>
          </a:p>
          <a:p>
            <a:pPr>
              <a:spcBef>
                <a:spcPts val="0"/>
              </a:spcBef>
            </a:pPr>
            <a:r>
              <a:rPr lang="en-US" sz="2560" dirty="0">
                <a:solidFill>
                  <a:schemeClr val="bg2"/>
                </a:solidFill>
              </a:rPr>
              <a:t>	char  </a:t>
            </a:r>
            <a:r>
              <a:rPr lang="en-US" sz="2560" dirty="0" err="1">
                <a:solidFill>
                  <a:schemeClr val="bg2"/>
                </a:solidFill>
              </a:rPr>
              <a:t>encryptAlgoName</a:t>
            </a:r>
            <a:r>
              <a:rPr lang="en-US" sz="2560" dirty="0">
                <a:solidFill>
                  <a:schemeClr val="bg2"/>
                </a:solidFill>
              </a:rPr>
              <a:t>[40];</a:t>
            </a:r>
          </a:p>
          <a:p>
            <a:pPr>
              <a:spcBef>
                <a:spcPts val="0"/>
              </a:spcBef>
            </a:pPr>
            <a:r>
              <a:rPr lang="en-US" sz="2560" dirty="0">
                <a:solidFill>
                  <a:schemeClr val="bg2"/>
                </a:solidFill>
              </a:rPr>
              <a:t>	void * (*</a:t>
            </a:r>
            <a:r>
              <a:rPr lang="en-US" sz="2560" dirty="0" err="1">
                <a:solidFill>
                  <a:schemeClr val="bg2"/>
                </a:solidFill>
              </a:rPr>
              <a:t>encryptFunc</a:t>
            </a:r>
            <a:r>
              <a:rPr lang="en-US" sz="2560" dirty="0">
                <a:solidFill>
                  <a:schemeClr val="bg2"/>
                </a:solidFill>
              </a:rPr>
              <a:t>)(char *);</a:t>
            </a:r>
          </a:p>
          <a:p>
            <a:pPr>
              <a:spcBef>
                <a:spcPts val="0"/>
              </a:spcBef>
            </a:pPr>
            <a:r>
              <a:rPr lang="en-US" sz="2560" dirty="0">
                <a:solidFill>
                  <a:schemeClr val="bg2"/>
                </a:solidFill>
              </a:rPr>
              <a:t>	int </a:t>
            </a:r>
            <a:r>
              <a:rPr lang="en-US" sz="2560" dirty="0" err="1">
                <a:solidFill>
                  <a:schemeClr val="bg2"/>
                </a:solidFill>
              </a:rPr>
              <a:t>headerLength</a:t>
            </a:r>
            <a:r>
              <a:rPr lang="en-US" sz="2560" dirty="0">
                <a:solidFill>
                  <a:schemeClr val="bg2"/>
                </a:solidFill>
              </a:rPr>
              <a:t>;</a:t>
            </a:r>
          </a:p>
          <a:p>
            <a:pPr>
              <a:spcBef>
                <a:spcPts val="0"/>
              </a:spcBef>
            </a:pPr>
            <a:r>
              <a:rPr lang="en-US" sz="2560" dirty="0">
                <a:solidFill>
                  <a:schemeClr val="bg2"/>
                </a:solidFill>
              </a:rPr>
              <a:t>	int </a:t>
            </a:r>
            <a:r>
              <a:rPr lang="en-US" sz="2560" dirty="0" err="1">
                <a:solidFill>
                  <a:schemeClr val="bg2"/>
                </a:solidFill>
              </a:rPr>
              <a:t>numPayloads</a:t>
            </a:r>
            <a:r>
              <a:rPr lang="en-US" sz="2560" dirty="0">
                <a:solidFill>
                  <a:schemeClr val="bg2"/>
                </a:solidFill>
              </a:rPr>
              <a:t>;</a:t>
            </a:r>
          </a:p>
          <a:p>
            <a:pPr>
              <a:spcBef>
                <a:spcPts val="0"/>
              </a:spcBef>
            </a:pPr>
            <a:r>
              <a:rPr lang="en-US" sz="2560" dirty="0">
                <a:solidFill>
                  <a:schemeClr val="bg2"/>
                </a:solidFill>
              </a:rPr>
              <a:t>	char * </a:t>
            </a:r>
            <a:r>
              <a:rPr lang="en-US" sz="2560" dirty="0" err="1">
                <a:solidFill>
                  <a:srgbClr val="FFFF00"/>
                </a:solidFill>
                <a:highlight>
                  <a:srgbClr val="000000"/>
                </a:highlight>
              </a:rPr>
              <a:t>payloadAddress</a:t>
            </a:r>
            <a:r>
              <a:rPr lang="en-US" sz="2560" dirty="0">
                <a:solidFill>
                  <a:schemeClr val="bg2"/>
                </a:solidFill>
              </a:rPr>
              <a:t>;</a:t>
            </a:r>
          </a:p>
          <a:p>
            <a:pPr>
              <a:spcBef>
                <a:spcPts val="0"/>
              </a:spcBef>
            </a:pPr>
            <a:r>
              <a:rPr lang="en-US" sz="2560" dirty="0">
                <a:solidFill>
                  <a:schemeClr val="bg2"/>
                </a:solidFill>
              </a:rPr>
              <a:t> } header1;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2AC6257-6C77-4BE6-9191-F18EF0F651AA}"/>
              </a:ext>
            </a:extLst>
          </p:cNvPr>
          <p:cNvSpPr txBox="1">
            <a:spLocks/>
          </p:cNvSpPr>
          <p:nvPr/>
        </p:nvSpPr>
        <p:spPr>
          <a:xfrm>
            <a:off x="869883" y="2994218"/>
            <a:ext cx="5875162" cy="4320982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0" tIns="0" rIns="0" bIns="0" rtlCol="0">
            <a:noAutofit/>
          </a:bodyPr>
          <a:lstStyle>
            <a:lvl1pPr marL="0" indent="0" algn="l" defTabSz="342900" rtl="0" eaLnBrk="1" latinLnBrk="0" hangingPunct="1">
              <a:spcBef>
                <a:spcPts val="900"/>
              </a:spcBef>
              <a:spcAft>
                <a:spcPts val="0"/>
              </a:spcAft>
              <a:buFont typeface="Wingdings" panose="05000000000000000000" pitchFamily="2" charset="2"/>
              <a:buNone/>
              <a:defRPr sz="1350" b="0" kern="1200">
                <a:solidFill>
                  <a:schemeClr val="tx1"/>
                </a:solidFill>
                <a:latin typeface="+mn-lt"/>
                <a:ea typeface="+mn-ea"/>
                <a:cs typeface="Intel Clear" panose="020B0604020203020204" pitchFamily="34" charset="0"/>
              </a:defRPr>
            </a:lvl1pPr>
            <a:lvl2pPr marL="169069" indent="-169069" algn="l" defTabSz="342900" rtl="0" eaLnBrk="1" latinLnBrk="0" hangingPunct="1">
              <a:spcBef>
                <a:spcPts val="900"/>
              </a:spcBef>
              <a:buFont typeface="Wingdings" charset="2"/>
              <a:buChar char="§"/>
              <a:defRPr sz="1350" kern="1200" baseline="0">
                <a:solidFill>
                  <a:schemeClr val="tx1"/>
                </a:solidFill>
                <a:latin typeface="+mn-lt"/>
                <a:ea typeface="+mn-ea"/>
                <a:cs typeface="Intel Clear" panose="020B0604020203020204" pitchFamily="34" charset="0"/>
              </a:defRPr>
            </a:lvl2pPr>
            <a:lvl3pPr marL="428625" indent="-171450" algn="l" defTabSz="342900" rtl="0" eaLnBrk="1" latinLnBrk="0" hangingPunct="1">
              <a:spcBef>
                <a:spcPts val="600"/>
              </a:spcBef>
              <a:buFont typeface="Intel Clear" panose="020B0604020203020204" pitchFamily="34" charset="0"/>
              <a:buChar char="–"/>
              <a:defRPr sz="1350" kern="1200">
                <a:solidFill>
                  <a:schemeClr val="tx1"/>
                </a:solidFill>
                <a:latin typeface="+mn-lt"/>
                <a:ea typeface="+mn-ea"/>
                <a:cs typeface="Intel Clear" panose="020B0604020203020204" pitchFamily="34" charset="0"/>
              </a:defRPr>
            </a:lvl3pPr>
            <a:lvl4pPr marL="727472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Intel Clear" panose="020B0604020203020204" pitchFamily="34" charset="0"/>
              </a:defRPr>
            </a:lvl4pPr>
            <a:lvl5pPr marL="989410" indent="-171450" algn="l" defTabSz="342900" rtl="0" eaLnBrk="1" latinLnBrk="0" hangingPunct="1">
              <a:spcBef>
                <a:spcPct val="20000"/>
              </a:spcBef>
              <a:buFont typeface="Intel Clear" panose="020B0604020203020204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Intel Clear" panose="020B0604020203020204" pitchFamily="34" charset="0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2560" dirty="0">
                <a:solidFill>
                  <a:schemeClr val="bg2"/>
                </a:solidFill>
              </a:rPr>
              <a:t> #define </a:t>
            </a:r>
            <a:r>
              <a:rPr lang="en-US" sz="2560" dirty="0">
                <a:solidFill>
                  <a:srgbClr val="7030A0"/>
                </a:solidFill>
              </a:rPr>
              <a:t>macro1</a:t>
            </a:r>
            <a:r>
              <a:rPr lang="en-US" sz="2560" dirty="0">
                <a:solidFill>
                  <a:schemeClr val="bg2"/>
                </a:solidFill>
              </a:rPr>
              <a:t>(a) ((a)+(a)^10)</a:t>
            </a:r>
          </a:p>
          <a:p>
            <a:pPr>
              <a:spcBef>
                <a:spcPts val="0"/>
              </a:spcBef>
            </a:pPr>
            <a:r>
              <a:rPr lang="en-US" sz="2560" dirty="0">
                <a:solidFill>
                  <a:schemeClr val="bg2"/>
                </a:solidFill>
              </a:rPr>
              <a:t> #define </a:t>
            </a:r>
            <a:r>
              <a:rPr lang="en-US" sz="2560" dirty="0" err="1">
                <a:solidFill>
                  <a:srgbClr val="FF0000"/>
                </a:solidFill>
              </a:rPr>
              <a:t>macroGen</a:t>
            </a:r>
            <a:r>
              <a:rPr lang="en-US" sz="2560" dirty="0">
                <a:solidFill>
                  <a:schemeClr val="bg2"/>
                </a:solidFill>
              </a:rPr>
              <a:t>(</a:t>
            </a:r>
            <a:r>
              <a:rPr lang="en-US" sz="2560" dirty="0">
                <a:solidFill>
                  <a:srgbClr val="FF0000"/>
                </a:solidFill>
              </a:rPr>
              <a:t>bit</a:t>
            </a:r>
            <a:r>
              <a:rPr lang="en-US" sz="2560" dirty="0">
                <a:solidFill>
                  <a:schemeClr val="bg2"/>
                </a:solidFill>
              </a:rPr>
              <a:t>) </a:t>
            </a:r>
            <a:r>
              <a:rPr lang="en-US" sz="2560" dirty="0" err="1">
                <a:solidFill>
                  <a:schemeClr val="bg2"/>
                </a:solidFill>
              </a:rPr>
              <a:t>bitnum</a:t>
            </a:r>
            <a:r>
              <a:rPr lang="en-US" sz="2560" dirty="0">
                <a:solidFill>
                  <a:srgbClr val="7030A0"/>
                </a:solidFill>
              </a:rPr>
              <a:t>##</a:t>
            </a:r>
            <a:r>
              <a:rPr lang="en-US" sz="2560" dirty="0">
                <a:solidFill>
                  <a:srgbClr val="FF0000"/>
                </a:solidFill>
              </a:rPr>
              <a:t>bit</a:t>
            </a:r>
            <a:endParaRPr lang="en-US" sz="2560" dirty="0">
              <a:solidFill>
                <a:schemeClr val="tx2"/>
              </a:solidFill>
            </a:endParaRPr>
          </a:p>
          <a:p>
            <a:pPr>
              <a:spcBef>
                <a:spcPts val="0"/>
              </a:spcBef>
            </a:pPr>
            <a:endParaRPr lang="en-US" sz="2560" dirty="0">
              <a:solidFill>
                <a:schemeClr val="tx2"/>
              </a:solidFill>
            </a:endParaRPr>
          </a:p>
          <a:p>
            <a:pPr>
              <a:spcBef>
                <a:spcPts val="0"/>
              </a:spcBef>
            </a:pPr>
            <a:r>
              <a:rPr lang="en-US" sz="2560" dirty="0">
                <a:solidFill>
                  <a:schemeClr val="tx2"/>
                </a:solidFill>
              </a:rPr>
              <a:t> </a:t>
            </a:r>
            <a:r>
              <a:rPr lang="en-US" sz="2560" dirty="0">
                <a:solidFill>
                  <a:schemeClr val="bg2"/>
                </a:solidFill>
              </a:rPr>
              <a:t>#define </a:t>
            </a:r>
            <a:r>
              <a:rPr lang="en-US" sz="2560" dirty="0">
                <a:solidFill>
                  <a:srgbClr val="FF0000"/>
                </a:solidFill>
              </a:rPr>
              <a:t>HDR_LEN</a:t>
            </a:r>
            <a:r>
              <a:rPr lang="en-US" sz="2560" dirty="0">
                <a:solidFill>
                  <a:schemeClr val="tx2"/>
                </a:solidFill>
              </a:rPr>
              <a:t>  </a:t>
            </a:r>
            <a:r>
              <a:rPr lang="en-US" sz="2560" dirty="0">
                <a:solidFill>
                  <a:schemeClr val="bg2"/>
                </a:solidFill>
              </a:rPr>
              <a:t>100</a:t>
            </a:r>
          </a:p>
          <a:p>
            <a:pPr>
              <a:spcBef>
                <a:spcPts val="0"/>
              </a:spcBef>
            </a:pPr>
            <a:r>
              <a:rPr lang="en-US" sz="2560" dirty="0">
                <a:solidFill>
                  <a:schemeClr val="bg2"/>
                </a:solidFill>
              </a:rPr>
              <a:t> #define </a:t>
            </a:r>
            <a:r>
              <a:rPr lang="en-US" sz="2560" dirty="0">
                <a:solidFill>
                  <a:srgbClr val="FF0000"/>
                </a:solidFill>
              </a:rPr>
              <a:t>KEY_LEN</a:t>
            </a:r>
            <a:r>
              <a:rPr lang="en-US" sz="2560" dirty="0">
                <a:solidFill>
                  <a:schemeClr val="tx2"/>
                </a:solidFill>
              </a:rPr>
              <a:t>  </a:t>
            </a:r>
            <a:r>
              <a:rPr lang="en-US" sz="2560" dirty="0">
                <a:solidFill>
                  <a:schemeClr val="bg2"/>
                </a:solidFill>
              </a:rPr>
              <a:t>1024</a:t>
            </a:r>
          </a:p>
          <a:p>
            <a:pPr>
              <a:spcBef>
                <a:spcPts val="0"/>
              </a:spcBef>
            </a:pPr>
            <a:r>
              <a:rPr lang="en-US" sz="2560" dirty="0">
                <a:solidFill>
                  <a:schemeClr val="bg2"/>
                </a:solidFill>
              </a:rPr>
              <a:t> #define </a:t>
            </a:r>
            <a:r>
              <a:rPr lang="en-US" sz="2560" dirty="0">
                <a:solidFill>
                  <a:srgbClr val="FF0000"/>
                </a:solidFill>
              </a:rPr>
              <a:t>HASHVAL_LEN</a:t>
            </a:r>
            <a:r>
              <a:rPr lang="en-US" sz="2560" dirty="0">
                <a:solidFill>
                  <a:schemeClr val="tx2"/>
                </a:solidFill>
              </a:rPr>
              <a:t>  </a:t>
            </a:r>
            <a:r>
              <a:rPr lang="en-US" sz="2560" dirty="0">
                <a:solidFill>
                  <a:schemeClr val="bg2"/>
                </a:solidFill>
              </a:rPr>
              <a:t>32</a:t>
            </a:r>
          </a:p>
          <a:p>
            <a:pPr>
              <a:spcBef>
                <a:spcPts val="0"/>
              </a:spcBef>
            </a:pPr>
            <a:r>
              <a:rPr lang="en-US" sz="2560" dirty="0">
                <a:solidFill>
                  <a:schemeClr val="bg2"/>
                </a:solidFill>
              </a:rPr>
              <a:t> #define </a:t>
            </a:r>
            <a:r>
              <a:rPr lang="en-US" sz="2560" dirty="0">
                <a:solidFill>
                  <a:srgbClr val="FF0000"/>
                </a:solidFill>
              </a:rPr>
              <a:t>HDR_MASK</a:t>
            </a:r>
            <a:r>
              <a:rPr lang="en-US" sz="2560" dirty="0">
                <a:solidFill>
                  <a:schemeClr val="tx2"/>
                </a:solidFill>
              </a:rPr>
              <a:t> </a:t>
            </a:r>
            <a:r>
              <a:rPr lang="en-US" sz="2560" dirty="0">
                <a:solidFill>
                  <a:schemeClr val="bg2"/>
                </a:solidFill>
              </a:rPr>
              <a:t>0xFF12CA</a:t>
            </a:r>
          </a:p>
          <a:p>
            <a:pPr>
              <a:spcBef>
                <a:spcPts val="0"/>
              </a:spcBef>
            </a:pPr>
            <a:r>
              <a:rPr lang="en-US" sz="2560" dirty="0">
                <a:solidFill>
                  <a:schemeClr val="bg2"/>
                </a:solidFill>
              </a:rPr>
              <a:t> #define </a:t>
            </a:r>
            <a:r>
              <a:rPr lang="en-US" sz="2560" dirty="0">
                <a:solidFill>
                  <a:srgbClr val="FF0000"/>
                </a:solidFill>
              </a:rPr>
              <a:t>OFFVAL</a:t>
            </a:r>
            <a:r>
              <a:rPr lang="en-US" sz="2560" dirty="0">
                <a:solidFill>
                  <a:schemeClr val="tx2"/>
                </a:solidFill>
              </a:rPr>
              <a:t> </a:t>
            </a:r>
            <a:r>
              <a:rPr lang="en-US" sz="2560" dirty="0">
                <a:solidFill>
                  <a:srgbClr val="7030A0"/>
                </a:solidFill>
              </a:rPr>
              <a:t>macro1</a:t>
            </a:r>
            <a:r>
              <a:rPr lang="en-US" sz="2560" dirty="0">
                <a:solidFill>
                  <a:schemeClr val="bg2"/>
                </a:solidFill>
              </a:rPr>
              <a:t>(</a:t>
            </a:r>
            <a:r>
              <a:rPr lang="en-US" sz="2560" dirty="0">
                <a:solidFill>
                  <a:srgbClr val="FF0000"/>
                </a:solidFill>
              </a:rPr>
              <a:t>KEY_LEN</a:t>
            </a:r>
            <a:r>
              <a:rPr lang="en-US" sz="2560" dirty="0">
                <a:solidFill>
                  <a:schemeClr val="bg2"/>
                </a:solidFill>
              </a:rPr>
              <a:t>)</a:t>
            </a:r>
          </a:p>
          <a:p>
            <a:pPr>
              <a:spcBef>
                <a:spcPts val="0"/>
              </a:spcBef>
            </a:pPr>
            <a:r>
              <a:rPr lang="en-US" sz="2560" dirty="0">
                <a:solidFill>
                  <a:schemeClr val="bg2"/>
                </a:solidFill>
              </a:rPr>
              <a:t> </a:t>
            </a:r>
          </a:p>
          <a:p>
            <a:pPr>
              <a:spcBef>
                <a:spcPts val="0"/>
              </a:spcBef>
            </a:pPr>
            <a:r>
              <a:rPr lang="en-US" sz="2560" dirty="0">
                <a:solidFill>
                  <a:schemeClr val="bg2"/>
                </a:solidFill>
              </a:rPr>
              <a:t> struct SH * </a:t>
            </a:r>
            <a:r>
              <a:rPr lang="en-US" sz="2560" dirty="0" err="1">
                <a:solidFill>
                  <a:schemeClr val="bg2"/>
                </a:solidFill>
              </a:rPr>
              <a:t>structPtr</a:t>
            </a:r>
            <a:r>
              <a:rPr lang="en-US" sz="2560" dirty="0">
                <a:solidFill>
                  <a:schemeClr val="bg2"/>
                </a:solidFill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808722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170EB6-3006-4AA6-B93C-D86D9BFC0D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985" y="344234"/>
            <a:ext cx="14373194" cy="710211"/>
          </a:xfrm>
        </p:spPr>
        <p:txBody>
          <a:bodyPr/>
          <a:lstStyle/>
          <a:p>
            <a:r>
              <a:rPr lang="en-US" sz="3840" b="1" dirty="0"/>
              <a:t>Conclusion: It’s </a:t>
            </a:r>
            <a:r>
              <a:rPr lang="en-US" sz="3840" b="1" dirty="0">
                <a:solidFill>
                  <a:srgbClr val="FF0000"/>
                </a:solidFill>
              </a:rPr>
              <a:t>NOT</a:t>
            </a:r>
            <a:r>
              <a:rPr lang="en-US" sz="3840" b="1" dirty="0"/>
              <a:t> Easy to Find the Offset of a Field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317DF3-F4C6-4D6C-91A8-BBB2D4DB73E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26441" y="1245042"/>
            <a:ext cx="12892741" cy="6242280"/>
          </a:xfrm>
        </p:spPr>
        <p:txBody>
          <a:bodyPr/>
          <a:lstStyle/>
          <a:p>
            <a:pPr marL="457200" indent="-457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880" dirty="0">
                <a:solidFill>
                  <a:schemeClr val="accent1"/>
                </a:solidFill>
              </a:rPr>
              <a:t>A data field’s offset is right after the sum of the sizes of all previous fields</a:t>
            </a:r>
          </a:p>
          <a:p>
            <a:pPr marL="457200" indent="-457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880" dirty="0">
                <a:solidFill>
                  <a:schemeClr val="accent1"/>
                </a:solidFill>
              </a:rPr>
              <a:t>Size calculation is easy for non-array elements</a:t>
            </a:r>
          </a:p>
          <a:p>
            <a:pPr marL="817880" lvl="1" indent="-45720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2560" dirty="0">
                <a:solidFill>
                  <a:schemeClr val="bg2"/>
                </a:solidFill>
              </a:rPr>
              <a:t>Datatype </a:t>
            </a:r>
            <a:r>
              <a:rPr lang="en-US" sz="2560" dirty="0">
                <a:solidFill>
                  <a:srgbClr val="FF0000"/>
                </a:solidFill>
              </a:rPr>
              <a:t>char</a:t>
            </a:r>
            <a:r>
              <a:rPr lang="en-US" sz="2560" dirty="0"/>
              <a:t> </a:t>
            </a:r>
            <a:r>
              <a:rPr lang="en-US" sz="2560" dirty="0">
                <a:solidFill>
                  <a:schemeClr val="bg2"/>
                </a:solidFill>
              </a:rPr>
              <a:t>– 1</a:t>
            </a:r>
            <a:r>
              <a:rPr lang="en-US" sz="2560" dirty="0"/>
              <a:t>, </a:t>
            </a:r>
            <a:r>
              <a:rPr lang="en-US" sz="2560" dirty="0">
                <a:solidFill>
                  <a:srgbClr val="FF0000"/>
                </a:solidFill>
              </a:rPr>
              <a:t>short</a:t>
            </a:r>
            <a:r>
              <a:rPr lang="en-US" sz="2560" dirty="0"/>
              <a:t> </a:t>
            </a:r>
            <a:r>
              <a:rPr lang="en-US" sz="2560" dirty="0">
                <a:solidFill>
                  <a:schemeClr val="bg2"/>
                </a:solidFill>
              </a:rPr>
              <a:t>– 2,</a:t>
            </a:r>
            <a:r>
              <a:rPr lang="en-US" sz="2560" dirty="0"/>
              <a:t> </a:t>
            </a:r>
            <a:r>
              <a:rPr lang="en-US" sz="2560" dirty="0">
                <a:solidFill>
                  <a:srgbClr val="FF0000"/>
                </a:solidFill>
              </a:rPr>
              <a:t>int</a:t>
            </a:r>
            <a:r>
              <a:rPr lang="en-US" sz="2560" dirty="0"/>
              <a:t> </a:t>
            </a:r>
            <a:r>
              <a:rPr lang="en-US" sz="2560" dirty="0">
                <a:solidFill>
                  <a:schemeClr val="bg2"/>
                </a:solidFill>
              </a:rPr>
              <a:t>/</a:t>
            </a:r>
            <a:r>
              <a:rPr lang="en-US" sz="2560" dirty="0"/>
              <a:t> </a:t>
            </a:r>
            <a:r>
              <a:rPr lang="en-US" sz="2560" dirty="0">
                <a:solidFill>
                  <a:srgbClr val="FF0000"/>
                </a:solidFill>
              </a:rPr>
              <a:t>float</a:t>
            </a:r>
            <a:r>
              <a:rPr lang="en-US" sz="2560" dirty="0"/>
              <a:t> </a:t>
            </a:r>
            <a:r>
              <a:rPr lang="en-US" sz="2560" dirty="0">
                <a:solidFill>
                  <a:schemeClr val="bg2"/>
                </a:solidFill>
              </a:rPr>
              <a:t>– 4,</a:t>
            </a:r>
            <a:r>
              <a:rPr lang="en-US" sz="2560" dirty="0"/>
              <a:t> </a:t>
            </a:r>
            <a:r>
              <a:rPr lang="en-US" sz="2560" dirty="0">
                <a:solidFill>
                  <a:srgbClr val="FF0000"/>
                </a:solidFill>
              </a:rPr>
              <a:t>double</a:t>
            </a:r>
            <a:r>
              <a:rPr lang="en-US" sz="2560" dirty="0"/>
              <a:t> / </a:t>
            </a:r>
            <a:r>
              <a:rPr lang="en-US" sz="2560" dirty="0">
                <a:solidFill>
                  <a:srgbClr val="FF0000"/>
                </a:solidFill>
              </a:rPr>
              <a:t>long </a:t>
            </a:r>
            <a:r>
              <a:rPr lang="en-US" sz="2560" dirty="0" err="1">
                <a:solidFill>
                  <a:srgbClr val="FF0000"/>
                </a:solidFill>
              </a:rPr>
              <a:t>long</a:t>
            </a:r>
            <a:r>
              <a:rPr lang="en-US" sz="2560" dirty="0"/>
              <a:t> </a:t>
            </a:r>
            <a:r>
              <a:rPr lang="en-US" sz="2560" dirty="0">
                <a:solidFill>
                  <a:schemeClr val="bg2"/>
                </a:solidFill>
              </a:rPr>
              <a:t>- 8</a:t>
            </a:r>
          </a:p>
          <a:p>
            <a:pPr marL="457200" indent="-457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880" dirty="0">
                <a:solidFill>
                  <a:schemeClr val="accent1"/>
                </a:solidFill>
              </a:rPr>
              <a:t>Array dimensions can be complicated expressions</a:t>
            </a:r>
          </a:p>
          <a:p>
            <a:pPr marL="817880" lvl="1" indent="-45720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2560" dirty="0">
                <a:solidFill>
                  <a:schemeClr val="bg2"/>
                </a:solidFill>
              </a:rPr>
              <a:t>Arithmetic expression  ( </a:t>
            </a:r>
            <a:r>
              <a:rPr lang="en-US" sz="2560" dirty="0">
                <a:solidFill>
                  <a:srgbClr val="FF0000"/>
                </a:solidFill>
              </a:rPr>
              <a:t>int</a:t>
            </a:r>
            <a:r>
              <a:rPr lang="en-US" sz="2560" dirty="0"/>
              <a:t> </a:t>
            </a:r>
            <a:r>
              <a:rPr lang="en-US" sz="2560" dirty="0">
                <a:solidFill>
                  <a:srgbClr val="7030A0"/>
                </a:solidFill>
              </a:rPr>
              <a:t>array1</a:t>
            </a:r>
            <a:r>
              <a:rPr lang="en-US" sz="2560" dirty="0">
                <a:solidFill>
                  <a:schemeClr val="bg2"/>
                </a:solidFill>
              </a:rPr>
              <a:t>[</a:t>
            </a:r>
            <a:r>
              <a:rPr lang="en-US" sz="2560" dirty="0">
                <a:solidFill>
                  <a:srgbClr val="FF0000"/>
                </a:solidFill>
              </a:rPr>
              <a:t>VALUE &amp;</a:t>
            </a:r>
            <a:r>
              <a:rPr lang="en-US" sz="2560" dirty="0"/>
              <a:t> </a:t>
            </a:r>
            <a:r>
              <a:rPr lang="en-US" sz="2560" dirty="0">
                <a:solidFill>
                  <a:srgbClr val="FF0000"/>
                </a:solidFill>
              </a:rPr>
              <a:t>MASK</a:t>
            </a:r>
            <a:r>
              <a:rPr lang="en-US" sz="2560" dirty="0">
                <a:solidFill>
                  <a:schemeClr val="bg2"/>
                </a:solidFill>
              </a:rPr>
              <a:t>] )</a:t>
            </a:r>
          </a:p>
          <a:p>
            <a:pPr marL="817880" lvl="1" indent="-45720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2560" dirty="0">
                <a:solidFill>
                  <a:schemeClr val="bg2"/>
                </a:solidFill>
              </a:rPr>
              <a:t>Macro invocations (</a:t>
            </a:r>
            <a:r>
              <a:rPr lang="en-US" sz="2560" dirty="0">
                <a:solidFill>
                  <a:srgbClr val="FF0000"/>
                </a:solidFill>
              </a:rPr>
              <a:t>float</a:t>
            </a:r>
            <a:r>
              <a:rPr lang="en-US" sz="2560" dirty="0"/>
              <a:t> </a:t>
            </a:r>
            <a:r>
              <a:rPr lang="en-US" sz="2560" dirty="0">
                <a:solidFill>
                  <a:srgbClr val="7030A0"/>
                </a:solidFill>
              </a:rPr>
              <a:t>array2 </a:t>
            </a:r>
            <a:r>
              <a:rPr lang="en-US" sz="2560" dirty="0">
                <a:solidFill>
                  <a:schemeClr val="bg2"/>
                </a:solidFill>
              </a:rPr>
              <a:t>[</a:t>
            </a:r>
            <a:r>
              <a:rPr lang="en-US" sz="2560" dirty="0" err="1">
                <a:solidFill>
                  <a:srgbClr val="FF0000"/>
                </a:solidFill>
              </a:rPr>
              <a:t>custom_macro_function</a:t>
            </a:r>
            <a:r>
              <a:rPr lang="en-US" sz="2560" dirty="0">
                <a:solidFill>
                  <a:schemeClr val="bg2"/>
                </a:solidFill>
              </a:rPr>
              <a:t>(</a:t>
            </a:r>
            <a:r>
              <a:rPr lang="en-US" sz="2560" dirty="0" err="1">
                <a:solidFill>
                  <a:srgbClr val="7030A0"/>
                </a:solidFill>
              </a:rPr>
              <a:t>some_value</a:t>
            </a:r>
            <a:r>
              <a:rPr lang="en-US" sz="2560" dirty="0">
                <a:solidFill>
                  <a:srgbClr val="FF0000"/>
                </a:solidFill>
              </a:rPr>
              <a:t>##</a:t>
            </a:r>
            <a:r>
              <a:rPr lang="en-US" sz="2560" dirty="0" err="1">
                <a:solidFill>
                  <a:srgbClr val="7030A0"/>
                </a:solidFill>
              </a:rPr>
              <a:t>bitnum</a:t>
            </a:r>
            <a:r>
              <a:rPr lang="en-US" sz="2560" dirty="0">
                <a:solidFill>
                  <a:schemeClr val="bg2"/>
                </a:solidFill>
              </a:rPr>
              <a:t>)] )</a:t>
            </a:r>
          </a:p>
          <a:p>
            <a:pPr marL="817880" lvl="1" indent="-45720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2560" dirty="0">
                <a:solidFill>
                  <a:schemeClr val="bg2"/>
                </a:solidFill>
              </a:rPr>
              <a:t>Compile-time functions (</a:t>
            </a:r>
            <a:r>
              <a:rPr lang="en-US" sz="2560" dirty="0">
                <a:solidFill>
                  <a:srgbClr val="FF0000"/>
                </a:solidFill>
              </a:rPr>
              <a:t>double</a:t>
            </a:r>
            <a:r>
              <a:rPr lang="en-US" sz="2560" dirty="0"/>
              <a:t> </a:t>
            </a:r>
            <a:r>
              <a:rPr lang="en-US" sz="2560" dirty="0">
                <a:solidFill>
                  <a:srgbClr val="7030A0"/>
                </a:solidFill>
              </a:rPr>
              <a:t>array3 </a:t>
            </a:r>
            <a:r>
              <a:rPr lang="en-US" sz="2560" dirty="0">
                <a:solidFill>
                  <a:schemeClr val="bg2"/>
                </a:solidFill>
              </a:rPr>
              <a:t>[</a:t>
            </a:r>
            <a:r>
              <a:rPr lang="en-US" sz="2560" dirty="0" err="1">
                <a:solidFill>
                  <a:srgbClr val="FF0000"/>
                </a:solidFill>
              </a:rPr>
              <a:t>sizeof</a:t>
            </a:r>
            <a:r>
              <a:rPr lang="en-US" sz="2560" dirty="0">
                <a:solidFill>
                  <a:srgbClr val="FF0000"/>
                </a:solidFill>
              </a:rPr>
              <a:t> </a:t>
            </a:r>
            <a:r>
              <a:rPr lang="en-US" sz="2560" dirty="0">
                <a:solidFill>
                  <a:schemeClr val="bg2"/>
                </a:solidFill>
              </a:rPr>
              <a:t>(</a:t>
            </a:r>
            <a:r>
              <a:rPr lang="en-US" sz="2560" dirty="0" err="1">
                <a:solidFill>
                  <a:srgbClr val="7030A0"/>
                </a:solidFill>
              </a:rPr>
              <a:t>someStrucPtr</a:t>
            </a:r>
            <a:r>
              <a:rPr lang="en-US" sz="2560" dirty="0">
                <a:solidFill>
                  <a:srgbClr val="7030A0"/>
                </a:solidFill>
              </a:rPr>
              <a:t>-&gt;</a:t>
            </a:r>
            <a:r>
              <a:rPr lang="en-US" sz="2560" dirty="0" err="1">
                <a:solidFill>
                  <a:srgbClr val="7030A0"/>
                </a:solidFill>
              </a:rPr>
              <a:t>unionVar.A</a:t>
            </a:r>
            <a:r>
              <a:rPr lang="en-US" sz="2560" dirty="0">
                <a:solidFill>
                  <a:schemeClr val="bg2"/>
                </a:solidFill>
              </a:rPr>
              <a:t>)] )</a:t>
            </a:r>
          </a:p>
          <a:p>
            <a:pPr marL="817880" lvl="1" indent="-45720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2560" dirty="0">
                <a:solidFill>
                  <a:schemeClr val="bg2"/>
                </a:solidFill>
              </a:rPr>
              <a:t>Recursive nature of data declaration (struct within struct, macro within macro)</a:t>
            </a:r>
          </a:p>
          <a:p>
            <a:pPr marL="457200" indent="-457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880" dirty="0">
                <a:solidFill>
                  <a:schemeClr val="accent1"/>
                </a:solidFill>
              </a:rPr>
              <a:t>Size calculation not trivial for struct / union (padding, bit boundary etc.)</a:t>
            </a:r>
          </a:p>
          <a:p>
            <a:pPr marL="457200" indent="-457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880" dirty="0">
                <a:solidFill>
                  <a:schemeClr val="accent1"/>
                </a:solidFill>
              </a:rPr>
              <a:t>Nearly impossible to hand-calculate offsets correctly and quickly for fields part of large, complicated structures</a:t>
            </a:r>
            <a:endParaRPr lang="en-US" sz="2560" dirty="0">
              <a:solidFill>
                <a:schemeClr val="tx2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B695E5-BC5B-4046-BD67-5ACFA8851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157502" y="7848601"/>
            <a:ext cx="307777" cy="324191"/>
          </a:xfrm>
        </p:spPr>
        <p:txBody>
          <a:bodyPr/>
          <a:lstStyle/>
          <a:p>
            <a:fld id="{EE2556C5-CE8C-6547-B838-EA80C61A4AF7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6" name="Graphic 5" descr="Right pointing backhand index">
            <a:hlinkClick r:id="rId2" action="ppaction://hlinksldjump"/>
            <a:extLst>
              <a:ext uri="{FF2B5EF4-FFF2-40B4-BE49-F238E27FC236}">
                <a16:creationId xmlns:a16="http://schemas.microsoft.com/office/drawing/2014/main" id="{53DBC5DB-7EFE-4ECA-8C06-80DB3F5C16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13621805" y="6885712"/>
            <a:ext cx="554182" cy="554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889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170EB6-3006-4AA6-B93C-D86D9BFC0D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6440" y="344234"/>
            <a:ext cx="13167360" cy="710211"/>
          </a:xfrm>
        </p:spPr>
        <p:txBody>
          <a:bodyPr/>
          <a:lstStyle/>
          <a:p>
            <a:r>
              <a:rPr lang="en-US" sz="3840" b="1" dirty="0"/>
              <a:t>We Got the Location and Size! Now What?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B695E5-BC5B-4046-BD67-5ACFA8851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157502" y="7848601"/>
            <a:ext cx="307777" cy="324191"/>
          </a:xfrm>
        </p:spPr>
        <p:txBody>
          <a:bodyPr/>
          <a:lstStyle/>
          <a:p>
            <a:fld id="{EE2556C5-CE8C-6547-B838-EA80C61A4AF7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1002B0-69DD-4368-B1D5-023662B7FA7A}"/>
              </a:ext>
            </a:extLst>
          </p:cNvPr>
          <p:cNvSpPr txBox="1"/>
          <p:nvPr/>
        </p:nvSpPr>
        <p:spPr>
          <a:xfrm>
            <a:off x="1434039" y="3750157"/>
            <a:ext cx="11439749" cy="1378839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r>
              <a:rPr lang="en-US" sz="4480" i="1" dirty="0">
                <a:solidFill>
                  <a:srgbClr val="003C71"/>
                </a:solidFill>
              </a:rPr>
              <a:t>Can you </a:t>
            </a:r>
            <a:r>
              <a:rPr lang="en-US" sz="4480" i="1" dirty="0">
                <a:solidFill>
                  <a:srgbClr val="FC4C02"/>
                </a:solidFill>
              </a:rPr>
              <a:t>calculate the value</a:t>
            </a:r>
            <a:r>
              <a:rPr lang="en-US" sz="4480" i="1" dirty="0">
                <a:solidFill>
                  <a:srgbClr val="003C71"/>
                </a:solidFill>
              </a:rPr>
              <a:t> of a field from the raw bytes </a:t>
            </a:r>
            <a:r>
              <a:rPr lang="en-US" sz="4480" i="1" dirty="0">
                <a:solidFill>
                  <a:srgbClr val="FF0000"/>
                </a:solidFill>
              </a:rPr>
              <a:t>manually</a:t>
            </a:r>
            <a:r>
              <a:rPr lang="en-US" sz="4480" i="1" dirty="0">
                <a:solidFill>
                  <a:srgbClr val="003C71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971680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170EB6-3006-4AA6-B93C-D86D9BFC0D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6440" y="344234"/>
            <a:ext cx="13167360" cy="710211"/>
          </a:xfrm>
        </p:spPr>
        <p:txBody>
          <a:bodyPr/>
          <a:lstStyle/>
          <a:p>
            <a:r>
              <a:rPr lang="en-US" sz="3840" b="1" dirty="0"/>
              <a:t>Calculate the Internal Stored Value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317DF3-F4C6-4D6C-91A8-BBB2D4DB73E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26441" y="1374140"/>
            <a:ext cx="11537278" cy="6059394"/>
          </a:xfrm>
        </p:spPr>
        <p:txBody>
          <a:bodyPr/>
          <a:lstStyle/>
          <a:p>
            <a:pPr marL="457200" indent="-457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880" dirty="0">
                <a:solidFill>
                  <a:schemeClr val="accent1"/>
                </a:solidFill>
              </a:rPr>
              <a:t>Computers store the </a:t>
            </a:r>
            <a:r>
              <a:rPr lang="en-US" sz="2880" dirty="0" err="1">
                <a:solidFill>
                  <a:schemeClr val="accent1"/>
                </a:solidFill>
              </a:rPr>
              <a:t>bytestream</a:t>
            </a:r>
            <a:r>
              <a:rPr lang="en-US" sz="2880" dirty="0">
                <a:solidFill>
                  <a:schemeClr val="accent1"/>
                </a:solidFill>
              </a:rPr>
              <a:t> differently for multi-byte values</a:t>
            </a:r>
          </a:p>
          <a:p>
            <a:pPr marL="817880" lvl="1" indent="-45720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2560" dirty="0">
                <a:solidFill>
                  <a:srgbClr val="7030A0"/>
                </a:solidFill>
              </a:rPr>
              <a:t>Byte order dependent on Architecture</a:t>
            </a:r>
          </a:p>
          <a:p>
            <a:pPr marL="1233170" lvl="2" indent="-457200"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2"/>
                </a:solidFill>
              </a:rPr>
              <a:t>x86, most ARM/MIPS are Little-Endian</a:t>
            </a:r>
          </a:p>
          <a:p>
            <a:pPr marL="1233170" lvl="2" indent="-457200"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2"/>
                </a:solidFill>
              </a:rPr>
              <a:t>SPARC, IBM PowerPC, Mainframes are Big-Endian</a:t>
            </a:r>
          </a:p>
          <a:p>
            <a:pPr marL="1233170" lvl="2" indent="-457200"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2"/>
                </a:solidFill>
              </a:rPr>
              <a:t>Some architectures are bi-endian, some were mixed-endian and middle-endian</a:t>
            </a:r>
          </a:p>
          <a:p>
            <a:pPr marL="817880" lvl="1" indent="-45720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2560" dirty="0">
                <a:solidFill>
                  <a:srgbClr val="7030A0"/>
                </a:solidFill>
              </a:rPr>
              <a:t>Byte order dependent on usage (Host / Network)</a:t>
            </a:r>
          </a:p>
          <a:p>
            <a:pPr marL="1233170" lvl="2" indent="-457200"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FF0000"/>
                </a:solidFill>
              </a:rPr>
              <a:t>Host</a:t>
            </a:r>
            <a:r>
              <a:rPr lang="en-US" dirty="0"/>
              <a:t> </a:t>
            </a:r>
            <a:r>
              <a:rPr lang="en-US" dirty="0">
                <a:solidFill>
                  <a:schemeClr val="bg2"/>
                </a:solidFill>
              </a:rPr>
              <a:t>order: Usually Little-endian (0xBEEF value stored as 0xEFBE)</a:t>
            </a:r>
          </a:p>
          <a:p>
            <a:pPr marL="1233170" lvl="2" indent="-457200"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FF0000"/>
                </a:solidFill>
              </a:rPr>
              <a:t>Network </a:t>
            </a:r>
            <a:r>
              <a:rPr lang="en-US" dirty="0">
                <a:solidFill>
                  <a:schemeClr val="bg2"/>
                </a:solidFill>
              </a:rPr>
              <a:t>order: Always Big-endian (0xBEEF value stored as 0xBEEF)</a:t>
            </a:r>
          </a:p>
          <a:p>
            <a:pPr marL="457200" indent="-457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880" dirty="0">
                <a:solidFill>
                  <a:schemeClr val="accent1"/>
                </a:solidFill>
              </a:rPr>
              <a:t>There is no marker indicating the Endianness</a:t>
            </a:r>
          </a:p>
          <a:p>
            <a:pPr marL="817880" lvl="1" indent="-45720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2560" dirty="0">
                <a:solidFill>
                  <a:schemeClr val="bg2"/>
                </a:solidFill>
              </a:rPr>
              <a:t>The user needs to know it to make sense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B695E5-BC5B-4046-BD67-5ACFA8851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157502" y="7848601"/>
            <a:ext cx="307777" cy="324191"/>
          </a:xfrm>
        </p:spPr>
        <p:txBody>
          <a:bodyPr/>
          <a:lstStyle/>
          <a:p>
            <a:fld id="{EE2556C5-CE8C-6547-B838-EA80C61A4AF7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21D100-4DF3-418A-9A24-7F3DD7288B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7165" y="2078185"/>
            <a:ext cx="2152134" cy="192257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0912DD8-F270-4B80-8AB6-AB751036CB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17166" y="4723651"/>
            <a:ext cx="2064488" cy="1804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342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170EB6-3006-4AA6-B93C-D86D9BFC0D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6440" y="344234"/>
            <a:ext cx="13458792" cy="710211"/>
          </a:xfrm>
        </p:spPr>
        <p:txBody>
          <a:bodyPr/>
          <a:lstStyle/>
          <a:p>
            <a:r>
              <a:rPr lang="en-US" sz="3840" b="1" dirty="0"/>
              <a:t>How Easy is it to Hand-Calculate the Stored Value?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317DF3-F4C6-4D6C-91A8-BBB2D4DB73E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26441" y="1425099"/>
            <a:ext cx="12946530" cy="6629550"/>
          </a:xfrm>
        </p:spPr>
        <p:txBody>
          <a:bodyPr/>
          <a:lstStyle/>
          <a:p>
            <a:pPr marL="457200" indent="-457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880" dirty="0">
                <a:solidFill>
                  <a:schemeClr val="accent1"/>
                </a:solidFill>
              </a:rPr>
              <a:t>Assumption: The correct byte order is known</a:t>
            </a:r>
          </a:p>
          <a:p>
            <a:pPr marL="457200" indent="-457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880" dirty="0">
                <a:solidFill>
                  <a:schemeClr val="accent1"/>
                </a:solidFill>
              </a:rPr>
              <a:t>Unsigned data (</a:t>
            </a:r>
            <a:r>
              <a:rPr lang="en-US" sz="2880" dirty="0">
                <a:solidFill>
                  <a:schemeClr val="accent5"/>
                </a:solidFill>
              </a:rPr>
              <a:t>unsigned</a:t>
            </a:r>
            <a:r>
              <a:rPr lang="en-US" sz="2880" dirty="0">
                <a:solidFill>
                  <a:schemeClr val="accent1"/>
                </a:solidFill>
              </a:rPr>
              <a:t>- </a:t>
            </a:r>
            <a:r>
              <a:rPr lang="en-US" sz="2880" dirty="0">
                <a:solidFill>
                  <a:schemeClr val="accent5"/>
                </a:solidFill>
              </a:rPr>
              <a:t>char</a:t>
            </a:r>
            <a:r>
              <a:rPr lang="en-US" sz="2880" dirty="0">
                <a:solidFill>
                  <a:schemeClr val="accent1"/>
                </a:solidFill>
              </a:rPr>
              <a:t>, </a:t>
            </a:r>
            <a:r>
              <a:rPr lang="en-US" sz="2880" dirty="0">
                <a:solidFill>
                  <a:schemeClr val="accent5"/>
                </a:solidFill>
              </a:rPr>
              <a:t>short</a:t>
            </a:r>
            <a:r>
              <a:rPr lang="en-US" sz="2880" dirty="0">
                <a:solidFill>
                  <a:schemeClr val="accent1"/>
                </a:solidFill>
              </a:rPr>
              <a:t>, </a:t>
            </a:r>
            <a:r>
              <a:rPr lang="en-US" sz="2880" dirty="0">
                <a:solidFill>
                  <a:schemeClr val="accent5"/>
                </a:solidFill>
              </a:rPr>
              <a:t>int</a:t>
            </a:r>
            <a:r>
              <a:rPr lang="en-US" sz="2880" dirty="0">
                <a:solidFill>
                  <a:schemeClr val="accent1"/>
                </a:solidFill>
              </a:rPr>
              <a:t>, </a:t>
            </a:r>
            <a:r>
              <a:rPr lang="en-US" sz="2880" dirty="0">
                <a:solidFill>
                  <a:schemeClr val="accent5"/>
                </a:solidFill>
              </a:rPr>
              <a:t>long</a:t>
            </a:r>
            <a:r>
              <a:rPr lang="en-US" sz="2880" dirty="0">
                <a:solidFill>
                  <a:schemeClr val="accent1"/>
                </a:solidFill>
              </a:rPr>
              <a:t>, </a:t>
            </a:r>
            <a:r>
              <a:rPr lang="en-US" sz="2880" dirty="0">
                <a:solidFill>
                  <a:schemeClr val="accent5"/>
                </a:solidFill>
              </a:rPr>
              <a:t>long long</a:t>
            </a:r>
            <a:r>
              <a:rPr lang="en-US" sz="2880" dirty="0">
                <a:solidFill>
                  <a:schemeClr val="accent1"/>
                </a:solidFill>
              </a:rPr>
              <a:t>)</a:t>
            </a:r>
          </a:p>
          <a:p>
            <a:pPr marL="817880" lvl="1" indent="-45720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2560" dirty="0">
                <a:solidFill>
                  <a:schemeClr val="bg2"/>
                </a:solidFill>
              </a:rPr>
              <a:t>Easy to hand-compute the value. ASCII if char, Hex if single-byte integer</a:t>
            </a:r>
          </a:p>
          <a:p>
            <a:pPr marL="457200" indent="-457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880" dirty="0">
                <a:solidFill>
                  <a:schemeClr val="accent1"/>
                </a:solidFill>
              </a:rPr>
              <a:t>Signed data (</a:t>
            </a:r>
            <a:r>
              <a:rPr lang="en-US" sz="2880" dirty="0">
                <a:solidFill>
                  <a:schemeClr val="accent5"/>
                </a:solidFill>
              </a:rPr>
              <a:t>char</a:t>
            </a:r>
            <a:r>
              <a:rPr lang="en-US" sz="2880" dirty="0">
                <a:solidFill>
                  <a:schemeClr val="accent1"/>
                </a:solidFill>
              </a:rPr>
              <a:t>, </a:t>
            </a:r>
            <a:r>
              <a:rPr lang="en-US" sz="2880" dirty="0">
                <a:solidFill>
                  <a:schemeClr val="accent5"/>
                </a:solidFill>
              </a:rPr>
              <a:t>short</a:t>
            </a:r>
            <a:r>
              <a:rPr lang="en-US" sz="2880" dirty="0">
                <a:solidFill>
                  <a:schemeClr val="accent1"/>
                </a:solidFill>
              </a:rPr>
              <a:t>, </a:t>
            </a:r>
            <a:r>
              <a:rPr lang="en-US" sz="2880" dirty="0">
                <a:solidFill>
                  <a:schemeClr val="accent5"/>
                </a:solidFill>
              </a:rPr>
              <a:t>int</a:t>
            </a:r>
            <a:r>
              <a:rPr lang="en-US" sz="2880" dirty="0">
                <a:solidFill>
                  <a:schemeClr val="accent1"/>
                </a:solidFill>
              </a:rPr>
              <a:t>, </a:t>
            </a:r>
            <a:r>
              <a:rPr lang="en-US" sz="2880" dirty="0">
                <a:solidFill>
                  <a:schemeClr val="accent5"/>
                </a:solidFill>
              </a:rPr>
              <a:t>long</a:t>
            </a:r>
            <a:r>
              <a:rPr lang="en-US" sz="2880" dirty="0">
                <a:solidFill>
                  <a:schemeClr val="accent1"/>
                </a:solidFill>
              </a:rPr>
              <a:t>, </a:t>
            </a:r>
            <a:r>
              <a:rPr lang="en-US" sz="2880" dirty="0">
                <a:solidFill>
                  <a:schemeClr val="accent5"/>
                </a:solidFill>
              </a:rPr>
              <a:t>long long</a:t>
            </a:r>
            <a:r>
              <a:rPr lang="en-US" sz="2880" dirty="0">
                <a:solidFill>
                  <a:schemeClr val="accent1"/>
                </a:solidFill>
              </a:rPr>
              <a:t>)</a:t>
            </a:r>
          </a:p>
          <a:p>
            <a:pPr marL="817880" lvl="1" indent="-45720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2560" dirty="0">
                <a:solidFill>
                  <a:schemeClr val="bg2"/>
                </a:solidFill>
              </a:rPr>
              <a:t>Involves 2’s complement calculations. Slightly hard to hand-compute the value</a:t>
            </a:r>
          </a:p>
          <a:p>
            <a:pPr marL="457200" indent="-457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880" dirty="0">
                <a:solidFill>
                  <a:schemeClr val="accent1"/>
                </a:solidFill>
              </a:rPr>
              <a:t>Both Signed and Unsigned data can be only few bits wide</a:t>
            </a:r>
          </a:p>
          <a:p>
            <a:pPr marL="817880" lvl="1" indent="-45720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2560" dirty="0">
                <a:solidFill>
                  <a:schemeClr val="bg2"/>
                </a:solidFill>
              </a:rPr>
              <a:t>Need to convert to binary and then shifting. Hard to hand-compute the value</a:t>
            </a:r>
          </a:p>
          <a:p>
            <a:pPr marL="457200" indent="-457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880" dirty="0">
                <a:solidFill>
                  <a:schemeClr val="accent1"/>
                </a:solidFill>
              </a:rPr>
              <a:t>Floating-point or Double-Precision data (</a:t>
            </a:r>
            <a:r>
              <a:rPr lang="en-US" sz="2880" dirty="0">
                <a:solidFill>
                  <a:srgbClr val="FF0000"/>
                </a:solidFill>
              </a:rPr>
              <a:t>float</a:t>
            </a:r>
            <a:r>
              <a:rPr lang="en-US" sz="2880" dirty="0">
                <a:solidFill>
                  <a:schemeClr val="accent1"/>
                </a:solidFill>
              </a:rPr>
              <a:t>, </a:t>
            </a:r>
            <a:r>
              <a:rPr lang="en-US" sz="2880" dirty="0">
                <a:solidFill>
                  <a:srgbClr val="FF0000"/>
                </a:solidFill>
              </a:rPr>
              <a:t>double</a:t>
            </a:r>
            <a:r>
              <a:rPr lang="en-US" sz="2880" dirty="0">
                <a:solidFill>
                  <a:schemeClr val="accent1"/>
                </a:solidFill>
              </a:rPr>
              <a:t>)</a:t>
            </a:r>
          </a:p>
          <a:p>
            <a:pPr marL="817880" lvl="1" indent="-45720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2560" dirty="0">
                <a:solidFill>
                  <a:schemeClr val="bg2"/>
                </a:solidFill>
              </a:rPr>
              <a:t>Involves conversion to binary, shifting, then multiplying or dividing the Mantissa by large number. Nearly impossible to hand-compute correctly and quickly.</a:t>
            </a:r>
          </a:p>
          <a:p>
            <a:pPr marL="457200" indent="-457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880" dirty="0">
                <a:solidFill>
                  <a:srgbClr val="7030A0"/>
                </a:solidFill>
              </a:rPr>
              <a:t>Conclusion</a:t>
            </a:r>
            <a:r>
              <a:rPr lang="en-US" sz="2880" dirty="0">
                <a:solidFill>
                  <a:schemeClr val="accent1"/>
                </a:solidFill>
              </a:rPr>
              <a:t>: Computers over Hand-computation for value calculation</a:t>
            </a:r>
            <a:endParaRPr lang="en-US" sz="2560" dirty="0">
              <a:solidFill>
                <a:schemeClr val="tx2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B695E5-BC5B-4046-BD67-5ACFA8851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157502" y="7848601"/>
            <a:ext cx="307777" cy="324191"/>
          </a:xfrm>
        </p:spPr>
        <p:txBody>
          <a:bodyPr/>
          <a:lstStyle/>
          <a:p>
            <a:fld id="{EE2556C5-CE8C-6547-B838-EA80C61A4AF7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4478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170EB6-3006-4AA6-B93C-D86D9BFC0D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6440" y="344234"/>
            <a:ext cx="13167360" cy="710211"/>
          </a:xfrm>
        </p:spPr>
        <p:txBody>
          <a:bodyPr/>
          <a:lstStyle/>
          <a:p>
            <a:r>
              <a:rPr lang="en-US" sz="3840" b="1" dirty="0"/>
              <a:t>Extract </a:t>
            </a:r>
            <a:r>
              <a:rPr lang="en-US" sz="3840" b="1" dirty="0">
                <a:solidFill>
                  <a:srgbClr val="FF0000"/>
                </a:solidFill>
              </a:rPr>
              <a:t>ALL</a:t>
            </a:r>
            <a:r>
              <a:rPr lang="en-US" sz="3840" b="1" dirty="0"/>
              <a:t> Field Values from </a:t>
            </a:r>
            <a:r>
              <a:rPr lang="en-US" sz="3840" b="1" dirty="0">
                <a:solidFill>
                  <a:srgbClr val="FF0000"/>
                </a:solidFill>
              </a:rPr>
              <a:t>ALL</a:t>
            </a:r>
            <a:r>
              <a:rPr lang="en-US" sz="3840" b="1" dirty="0"/>
              <a:t> Structures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B695E5-BC5B-4046-BD67-5ACFA8851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157502" y="7848601"/>
            <a:ext cx="307777" cy="324191"/>
          </a:xfrm>
        </p:spPr>
        <p:txBody>
          <a:bodyPr/>
          <a:lstStyle/>
          <a:p>
            <a:fld id="{EE2556C5-CE8C-6547-B838-EA80C61A4AF7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FAE362B-D45E-4B90-8396-C033FE4225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626331" y="2011671"/>
            <a:ext cx="5543206" cy="477639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8367AF0-4CAA-420C-9E4D-FB879938DF6F}"/>
              </a:ext>
            </a:extLst>
          </p:cNvPr>
          <p:cNvSpPr/>
          <p:nvPr/>
        </p:nvSpPr>
        <p:spPr>
          <a:xfrm>
            <a:off x="3775935" y="2130014"/>
            <a:ext cx="1775011" cy="1280160"/>
          </a:xfrm>
          <a:prstGeom prst="rect">
            <a:avLst/>
          </a:prstGeom>
          <a:solidFill>
            <a:schemeClr val="tx2">
              <a:alpha val="49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72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4B44E67-6D1F-446B-A48B-BBD7E33B576F}"/>
              </a:ext>
            </a:extLst>
          </p:cNvPr>
          <p:cNvSpPr/>
          <p:nvPr/>
        </p:nvSpPr>
        <p:spPr>
          <a:xfrm>
            <a:off x="3804296" y="5322611"/>
            <a:ext cx="1775011" cy="1280160"/>
          </a:xfrm>
          <a:prstGeom prst="rect">
            <a:avLst/>
          </a:prstGeom>
          <a:solidFill>
            <a:schemeClr val="accent4">
              <a:alpha val="49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72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BEEFEFD-9978-4A38-AF00-DFE810C66FC1}"/>
              </a:ext>
            </a:extLst>
          </p:cNvPr>
          <p:cNvSpPr/>
          <p:nvPr/>
        </p:nvSpPr>
        <p:spPr>
          <a:xfrm>
            <a:off x="5324034" y="3712133"/>
            <a:ext cx="1775011" cy="1280160"/>
          </a:xfrm>
          <a:prstGeom prst="rect">
            <a:avLst/>
          </a:prstGeom>
          <a:solidFill>
            <a:schemeClr val="accent6">
              <a:alpha val="49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72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1A5A2BE-A858-4CBD-9188-3D6C70582C52}"/>
              </a:ext>
            </a:extLst>
          </p:cNvPr>
          <p:cNvSpPr/>
          <p:nvPr/>
        </p:nvSpPr>
        <p:spPr>
          <a:xfrm>
            <a:off x="5902442" y="2226424"/>
            <a:ext cx="2943845" cy="1280160"/>
          </a:xfrm>
          <a:prstGeom prst="rect">
            <a:avLst/>
          </a:prstGeom>
          <a:solidFill>
            <a:schemeClr val="accent5">
              <a:alpha val="49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72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D545485-5AD8-4C99-B21D-9948FC93C00A}"/>
              </a:ext>
            </a:extLst>
          </p:cNvPr>
          <p:cNvSpPr/>
          <p:nvPr/>
        </p:nvSpPr>
        <p:spPr>
          <a:xfrm>
            <a:off x="6310740" y="5220542"/>
            <a:ext cx="1163240" cy="665643"/>
          </a:xfrm>
          <a:prstGeom prst="rect">
            <a:avLst/>
          </a:prstGeom>
          <a:solidFill>
            <a:srgbClr val="FF00FF">
              <a:alpha val="48627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72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279FC16-BD21-409E-B684-998645F4FF86}"/>
              </a:ext>
            </a:extLst>
          </p:cNvPr>
          <p:cNvSpPr/>
          <p:nvPr/>
        </p:nvSpPr>
        <p:spPr>
          <a:xfrm>
            <a:off x="7751093" y="3751550"/>
            <a:ext cx="925075" cy="2316096"/>
          </a:xfrm>
          <a:prstGeom prst="rect">
            <a:avLst/>
          </a:prstGeom>
          <a:solidFill>
            <a:srgbClr val="6699FF">
              <a:alpha val="48627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72"/>
          </a:p>
        </p:txBody>
      </p:sp>
      <p:sp>
        <p:nvSpPr>
          <p:cNvPr id="14" name="Scroll: Vertical 13">
            <a:extLst>
              <a:ext uri="{FF2B5EF4-FFF2-40B4-BE49-F238E27FC236}">
                <a16:creationId xmlns:a16="http://schemas.microsoft.com/office/drawing/2014/main" id="{EE0A0811-34E7-4CB5-993E-EA28B763E157}"/>
              </a:ext>
            </a:extLst>
          </p:cNvPr>
          <p:cNvSpPr/>
          <p:nvPr/>
        </p:nvSpPr>
        <p:spPr>
          <a:xfrm>
            <a:off x="827922" y="1916696"/>
            <a:ext cx="1599138" cy="1493478"/>
          </a:xfrm>
          <a:prstGeom prst="verticalScroll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Struct1</a:t>
            </a:r>
          </a:p>
        </p:txBody>
      </p:sp>
      <p:sp>
        <p:nvSpPr>
          <p:cNvPr id="15" name="Scroll: Vertical 14">
            <a:extLst>
              <a:ext uri="{FF2B5EF4-FFF2-40B4-BE49-F238E27FC236}">
                <a16:creationId xmlns:a16="http://schemas.microsoft.com/office/drawing/2014/main" id="{DA701447-923E-4C15-A3AB-57B9A6A2EA96}"/>
              </a:ext>
            </a:extLst>
          </p:cNvPr>
          <p:cNvSpPr/>
          <p:nvPr/>
        </p:nvSpPr>
        <p:spPr>
          <a:xfrm>
            <a:off x="1071762" y="3566864"/>
            <a:ext cx="1599138" cy="1493478"/>
          </a:xfrm>
          <a:prstGeom prst="verticalScroll">
            <a:avLst/>
          </a:prstGeom>
          <a:solidFill>
            <a:srgbClr val="C3D6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Struct2</a:t>
            </a:r>
          </a:p>
        </p:txBody>
      </p:sp>
      <p:sp>
        <p:nvSpPr>
          <p:cNvPr id="16" name="Scroll: Vertical 15">
            <a:extLst>
              <a:ext uri="{FF2B5EF4-FFF2-40B4-BE49-F238E27FC236}">
                <a16:creationId xmlns:a16="http://schemas.microsoft.com/office/drawing/2014/main" id="{65088F02-1F79-44B8-99AD-E9181217019A}"/>
              </a:ext>
            </a:extLst>
          </p:cNvPr>
          <p:cNvSpPr/>
          <p:nvPr/>
        </p:nvSpPr>
        <p:spPr>
          <a:xfrm>
            <a:off x="1315602" y="5625333"/>
            <a:ext cx="1599138" cy="1493478"/>
          </a:xfrm>
          <a:prstGeom prst="verticalScroll">
            <a:avLst/>
          </a:prstGeom>
          <a:solidFill>
            <a:srgbClr val="FFA3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Struct3</a:t>
            </a:r>
          </a:p>
        </p:txBody>
      </p:sp>
      <p:sp>
        <p:nvSpPr>
          <p:cNvPr id="17" name="Scroll: Vertical 16">
            <a:extLst>
              <a:ext uri="{FF2B5EF4-FFF2-40B4-BE49-F238E27FC236}">
                <a16:creationId xmlns:a16="http://schemas.microsoft.com/office/drawing/2014/main" id="{1EBC23E5-52CF-4E93-A8FE-CC9BDE0E7A91}"/>
              </a:ext>
            </a:extLst>
          </p:cNvPr>
          <p:cNvSpPr/>
          <p:nvPr/>
        </p:nvSpPr>
        <p:spPr>
          <a:xfrm>
            <a:off x="10638247" y="1624575"/>
            <a:ext cx="1599138" cy="1493478"/>
          </a:xfrm>
          <a:prstGeom prst="verticalScroll">
            <a:avLst/>
          </a:prstGeom>
          <a:solidFill>
            <a:srgbClr val="FC4C0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Struct4</a:t>
            </a:r>
          </a:p>
        </p:txBody>
      </p:sp>
      <p:sp>
        <p:nvSpPr>
          <p:cNvPr id="18" name="Scroll: Vertical 17">
            <a:extLst>
              <a:ext uri="{FF2B5EF4-FFF2-40B4-BE49-F238E27FC236}">
                <a16:creationId xmlns:a16="http://schemas.microsoft.com/office/drawing/2014/main" id="{5B0926B7-A3D6-4568-B77A-33F17C2C5DA2}"/>
              </a:ext>
            </a:extLst>
          </p:cNvPr>
          <p:cNvSpPr/>
          <p:nvPr/>
        </p:nvSpPr>
        <p:spPr>
          <a:xfrm>
            <a:off x="11004069" y="3653128"/>
            <a:ext cx="1599138" cy="1493478"/>
          </a:xfrm>
          <a:prstGeom prst="verticalScroll">
            <a:avLst/>
          </a:prstGeom>
          <a:solidFill>
            <a:srgbClr val="6699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Struct5</a:t>
            </a:r>
          </a:p>
        </p:txBody>
      </p:sp>
      <p:sp>
        <p:nvSpPr>
          <p:cNvPr id="19" name="Scroll: Vertical 18">
            <a:extLst>
              <a:ext uri="{FF2B5EF4-FFF2-40B4-BE49-F238E27FC236}">
                <a16:creationId xmlns:a16="http://schemas.microsoft.com/office/drawing/2014/main" id="{57C7B6A4-93F5-4FF7-9905-6F82EE07584C}"/>
              </a:ext>
            </a:extLst>
          </p:cNvPr>
          <p:cNvSpPr/>
          <p:nvPr/>
        </p:nvSpPr>
        <p:spPr>
          <a:xfrm>
            <a:off x="10357433" y="5792288"/>
            <a:ext cx="1599138" cy="1493478"/>
          </a:xfrm>
          <a:prstGeom prst="verticalScroll">
            <a:avLst/>
          </a:prstGeom>
          <a:solidFill>
            <a:srgbClr val="FF00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Struct6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0090275-A90A-4C84-A5E8-A9E84507A2DF}"/>
              </a:ext>
            </a:extLst>
          </p:cNvPr>
          <p:cNvCxnSpPr>
            <a:stCxn id="14" idx="3"/>
            <a:endCxn id="8" idx="1"/>
          </p:cNvCxnSpPr>
          <p:nvPr/>
        </p:nvCxnSpPr>
        <p:spPr>
          <a:xfrm>
            <a:off x="2240375" y="2663435"/>
            <a:ext cx="1535560" cy="106659"/>
          </a:xfrm>
          <a:prstGeom prst="straightConnector1">
            <a:avLst/>
          </a:prstGeom>
          <a:ln w="50800">
            <a:solidFill>
              <a:schemeClr val="tx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41F24E1-F236-4857-BFED-300D73531D94}"/>
              </a:ext>
            </a:extLst>
          </p:cNvPr>
          <p:cNvCxnSpPr>
            <a:cxnSpLocks/>
            <a:stCxn id="15" idx="3"/>
            <a:endCxn id="10" idx="1"/>
          </p:cNvCxnSpPr>
          <p:nvPr/>
        </p:nvCxnSpPr>
        <p:spPr>
          <a:xfrm>
            <a:off x="2484215" y="4313604"/>
            <a:ext cx="2839819" cy="38610"/>
          </a:xfrm>
          <a:prstGeom prst="straightConnector1">
            <a:avLst/>
          </a:prstGeom>
          <a:ln w="50800">
            <a:solidFill>
              <a:srgbClr val="C3D60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42F4331-FEEA-4AEB-9943-42D727D0719E}"/>
              </a:ext>
            </a:extLst>
          </p:cNvPr>
          <p:cNvCxnSpPr>
            <a:stCxn id="16" idx="3"/>
            <a:endCxn id="9" idx="1"/>
          </p:cNvCxnSpPr>
          <p:nvPr/>
        </p:nvCxnSpPr>
        <p:spPr>
          <a:xfrm flipV="1">
            <a:off x="2728055" y="5962692"/>
            <a:ext cx="1076242" cy="409381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BB40740-5B6F-45D8-B822-225190632865}"/>
              </a:ext>
            </a:extLst>
          </p:cNvPr>
          <p:cNvCxnSpPr>
            <a:stCxn id="19" idx="1"/>
            <a:endCxn id="12" idx="3"/>
          </p:cNvCxnSpPr>
          <p:nvPr/>
        </p:nvCxnSpPr>
        <p:spPr>
          <a:xfrm flipH="1" flipV="1">
            <a:off x="7473979" y="5553363"/>
            <a:ext cx="3070138" cy="985664"/>
          </a:xfrm>
          <a:prstGeom prst="straightConnector1">
            <a:avLst/>
          </a:prstGeom>
          <a:ln w="50800">
            <a:solidFill>
              <a:srgbClr val="FF00FF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0C84795-E03B-49A0-BD69-6782C2E62C64}"/>
              </a:ext>
            </a:extLst>
          </p:cNvPr>
          <p:cNvCxnSpPr>
            <a:stCxn id="18" idx="1"/>
            <a:endCxn id="13" idx="3"/>
          </p:cNvCxnSpPr>
          <p:nvPr/>
        </p:nvCxnSpPr>
        <p:spPr>
          <a:xfrm flipH="1">
            <a:off x="8676168" y="4399867"/>
            <a:ext cx="2514586" cy="509731"/>
          </a:xfrm>
          <a:prstGeom prst="straightConnector1">
            <a:avLst/>
          </a:prstGeom>
          <a:ln w="50800">
            <a:solidFill>
              <a:srgbClr val="6699FF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45AB0F4-D93A-4CFE-99D0-1E896779477B}"/>
              </a:ext>
            </a:extLst>
          </p:cNvPr>
          <p:cNvCxnSpPr>
            <a:stCxn id="17" idx="1"/>
          </p:cNvCxnSpPr>
          <p:nvPr/>
        </p:nvCxnSpPr>
        <p:spPr>
          <a:xfrm flipH="1">
            <a:off x="8545718" y="2371315"/>
            <a:ext cx="2279214" cy="599838"/>
          </a:xfrm>
          <a:prstGeom prst="straightConnector1">
            <a:avLst/>
          </a:prstGeom>
          <a:ln w="50800">
            <a:solidFill>
              <a:srgbClr val="FC4C0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77769E6-1FA7-4D41-8C22-CC04DC42FD2C}"/>
              </a:ext>
            </a:extLst>
          </p:cNvPr>
          <p:cNvSpPr txBox="1"/>
          <p:nvPr/>
        </p:nvSpPr>
        <p:spPr>
          <a:xfrm>
            <a:off x="812562" y="1145147"/>
            <a:ext cx="12430661" cy="492443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r>
              <a:rPr lang="en-US" sz="3200" dirty="0">
                <a:solidFill>
                  <a:srgbClr val="FF00FF"/>
                </a:solidFill>
              </a:rPr>
              <a:t>We can do this </a:t>
            </a:r>
            <a:r>
              <a:rPr lang="en-US" sz="3200" i="1" dirty="0">
                <a:solidFill>
                  <a:srgbClr val="FF0000"/>
                </a:solidFill>
              </a:rPr>
              <a:t>by writing a custom parser for each structure</a:t>
            </a:r>
            <a:r>
              <a:rPr lang="en-US" sz="3200" dirty="0">
                <a:solidFill>
                  <a:srgbClr val="FF00FF"/>
                </a:solidFill>
              </a:rPr>
              <a:t>, right?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45ED43C7-6B05-47BB-9956-1985A94BEA3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26441" y="7186109"/>
            <a:ext cx="12946530" cy="626784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80" dirty="0">
                <a:solidFill>
                  <a:schemeClr val="accent1"/>
                </a:solidFill>
              </a:rPr>
              <a:t>Assumption: The correct field structures and correct byte orders are known</a:t>
            </a:r>
          </a:p>
        </p:txBody>
      </p:sp>
    </p:spTree>
    <p:extLst>
      <p:ext uri="{BB962C8B-B14F-4D97-AF65-F5344CB8AC3E}">
        <p14:creationId xmlns:p14="http://schemas.microsoft.com/office/powerpoint/2010/main" val="3977482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170EB6-3006-4AA6-B93C-D86D9BFC0D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6440" y="344234"/>
            <a:ext cx="13167360" cy="710211"/>
          </a:xfrm>
        </p:spPr>
        <p:txBody>
          <a:bodyPr/>
          <a:lstStyle/>
          <a:p>
            <a:r>
              <a:rPr lang="en-US" sz="3840" b="1" dirty="0"/>
              <a:t>How to Write a Generic Parser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317DF3-F4C6-4D6C-91A8-BBB2D4DB73E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441705" y="1529048"/>
            <a:ext cx="12083288" cy="5699453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en-US" sz="3200" dirty="0">
                <a:solidFill>
                  <a:schemeClr val="accent1"/>
                </a:solidFill>
              </a:rPr>
              <a:t>A parser has two parts: </a:t>
            </a:r>
          </a:p>
          <a:p>
            <a:pPr marL="1417320" lvl="2" indent="-73152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7030A0"/>
                </a:solidFill>
              </a:rPr>
              <a:t>Reading in the data into that structure, and </a:t>
            </a:r>
          </a:p>
          <a:p>
            <a:pPr marL="1417320" lvl="2" indent="-73152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7030A0"/>
                </a:solidFill>
              </a:rPr>
              <a:t>Printing the target fields’ values.</a:t>
            </a:r>
          </a:p>
          <a:p>
            <a:pPr>
              <a:spcBef>
                <a:spcPts val="600"/>
              </a:spcBef>
            </a:pPr>
            <a:r>
              <a:rPr lang="en-US" sz="3200" dirty="0">
                <a:solidFill>
                  <a:schemeClr val="accent1"/>
                </a:solidFill>
              </a:rPr>
              <a:t>Only one of them can be automated reliably, but not both (usually) </a:t>
            </a:r>
          </a:p>
          <a:p>
            <a:pPr marL="1417320" lvl="2" indent="-73152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7030A0"/>
                </a:solidFill>
              </a:rPr>
              <a:t>Easy Read? </a:t>
            </a:r>
            <a:r>
              <a:rPr lang="en-US" sz="3200" dirty="0">
                <a:solidFill>
                  <a:srgbClr val="FF0000"/>
                </a:solidFill>
              </a:rPr>
              <a:t>Manual</a:t>
            </a:r>
            <a:r>
              <a:rPr lang="en-US" sz="3200" dirty="0">
                <a:solidFill>
                  <a:srgbClr val="7030A0"/>
                </a:solidFill>
              </a:rPr>
              <a:t> print statements</a:t>
            </a:r>
          </a:p>
          <a:p>
            <a:pPr marL="1417320" lvl="2" indent="-73152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7030A0"/>
                </a:solidFill>
              </a:rPr>
              <a:t>Easy Print? </a:t>
            </a:r>
            <a:r>
              <a:rPr lang="en-US" sz="3200" dirty="0">
                <a:solidFill>
                  <a:srgbClr val="FF0000"/>
                </a:solidFill>
              </a:rPr>
              <a:t>Manual</a:t>
            </a:r>
            <a:r>
              <a:rPr lang="en-US" sz="3200" dirty="0">
                <a:solidFill>
                  <a:srgbClr val="7030A0"/>
                </a:solidFill>
              </a:rPr>
              <a:t> reading</a:t>
            </a:r>
          </a:p>
          <a:p>
            <a:pPr>
              <a:spcBef>
                <a:spcPts val="600"/>
              </a:spcBef>
            </a:pPr>
            <a:r>
              <a:rPr lang="en-US" sz="3200" dirty="0">
                <a:solidFill>
                  <a:schemeClr val="accent1"/>
                </a:solidFill>
              </a:rPr>
              <a:t>Let’s look at some examples to see why</a:t>
            </a:r>
            <a:endParaRPr lang="en-US" sz="2880" dirty="0">
              <a:solidFill>
                <a:srgbClr val="7030A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B695E5-BC5B-4046-BD67-5ACFA8851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157502" y="7848601"/>
            <a:ext cx="307777" cy="324191"/>
          </a:xfrm>
        </p:spPr>
        <p:txBody>
          <a:bodyPr/>
          <a:lstStyle/>
          <a:p>
            <a:fld id="{EE2556C5-CE8C-6547-B838-EA80C61A4AF7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5830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170EB6-3006-4AA6-B93C-D86D9BFC0D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6440" y="344234"/>
            <a:ext cx="13167360" cy="710211"/>
          </a:xfrm>
        </p:spPr>
        <p:txBody>
          <a:bodyPr/>
          <a:lstStyle/>
          <a:p>
            <a:r>
              <a:rPr lang="en-US" sz="3840" b="1" dirty="0"/>
              <a:t>Option 1: Easy Read, Manual Print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B695E5-BC5B-4046-BD67-5ACFA8851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157502" y="7848601"/>
            <a:ext cx="307777" cy="324191"/>
          </a:xfrm>
        </p:spPr>
        <p:txBody>
          <a:bodyPr/>
          <a:lstStyle/>
          <a:p>
            <a:fld id="{EE2556C5-CE8C-6547-B838-EA80C61A4AF7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6108611E-F47A-4CC5-B715-69F2E9C48702}"/>
              </a:ext>
            </a:extLst>
          </p:cNvPr>
          <p:cNvSpPr txBox="1">
            <a:spLocks/>
          </p:cNvSpPr>
          <p:nvPr/>
        </p:nvSpPr>
        <p:spPr>
          <a:xfrm>
            <a:off x="7108342" y="1325405"/>
            <a:ext cx="7011885" cy="2811312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0" tIns="0" rIns="0" bIns="0" rtlCol="0">
            <a:noAutofit/>
          </a:bodyPr>
          <a:lstStyle>
            <a:lvl1pPr marL="0" indent="0" algn="l" defTabSz="342900" rtl="0" eaLnBrk="1" latinLnBrk="0" hangingPunct="1">
              <a:spcBef>
                <a:spcPts val="900"/>
              </a:spcBef>
              <a:spcAft>
                <a:spcPts val="0"/>
              </a:spcAft>
              <a:buFont typeface="Wingdings" panose="05000000000000000000" pitchFamily="2" charset="2"/>
              <a:buNone/>
              <a:defRPr sz="1350" b="0" kern="1200">
                <a:solidFill>
                  <a:schemeClr val="tx1"/>
                </a:solidFill>
                <a:latin typeface="+mn-lt"/>
                <a:ea typeface="+mn-ea"/>
                <a:cs typeface="Intel Clear" panose="020B0604020203020204" pitchFamily="34" charset="0"/>
              </a:defRPr>
            </a:lvl1pPr>
            <a:lvl2pPr marL="169069" indent="-169069" algn="l" defTabSz="342900" rtl="0" eaLnBrk="1" latinLnBrk="0" hangingPunct="1">
              <a:spcBef>
                <a:spcPts val="900"/>
              </a:spcBef>
              <a:buFont typeface="Wingdings" charset="2"/>
              <a:buChar char="§"/>
              <a:defRPr sz="1350" kern="1200" baseline="0">
                <a:solidFill>
                  <a:schemeClr val="tx1"/>
                </a:solidFill>
                <a:latin typeface="+mn-lt"/>
                <a:ea typeface="+mn-ea"/>
                <a:cs typeface="Intel Clear" panose="020B0604020203020204" pitchFamily="34" charset="0"/>
              </a:defRPr>
            </a:lvl2pPr>
            <a:lvl3pPr marL="428625" indent="-171450" algn="l" defTabSz="342900" rtl="0" eaLnBrk="1" latinLnBrk="0" hangingPunct="1">
              <a:spcBef>
                <a:spcPts val="600"/>
              </a:spcBef>
              <a:buFont typeface="Intel Clear" panose="020B0604020203020204" pitchFamily="34" charset="0"/>
              <a:buChar char="–"/>
              <a:defRPr sz="1350" kern="1200">
                <a:solidFill>
                  <a:schemeClr val="tx1"/>
                </a:solidFill>
                <a:latin typeface="+mn-lt"/>
                <a:ea typeface="+mn-ea"/>
                <a:cs typeface="Intel Clear" panose="020B0604020203020204" pitchFamily="34" charset="0"/>
              </a:defRPr>
            </a:lvl3pPr>
            <a:lvl4pPr marL="727472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Intel Clear" panose="020B0604020203020204" pitchFamily="34" charset="0"/>
              </a:defRPr>
            </a:lvl4pPr>
            <a:lvl5pPr marL="989410" indent="-171450" algn="l" defTabSz="342900" rtl="0" eaLnBrk="1" latinLnBrk="0" hangingPunct="1">
              <a:spcBef>
                <a:spcPct val="20000"/>
              </a:spcBef>
              <a:buFont typeface="Intel Clear" panose="020B0604020203020204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Intel Clear" panose="020B0604020203020204" pitchFamily="34" charset="0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2560" dirty="0">
                <a:solidFill>
                  <a:schemeClr val="bg2"/>
                </a:solidFill>
              </a:rPr>
              <a:t> struct struct2 {</a:t>
            </a:r>
          </a:p>
          <a:p>
            <a:pPr>
              <a:spcBef>
                <a:spcPts val="0"/>
              </a:spcBef>
            </a:pPr>
            <a:r>
              <a:rPr lang="en-US" sz="2560" dirty="0">
                <a:solidFill>
                  <a:schemeClr val="tx2"/>
                </a:solidFill>
              </a:rPr>
              <a:t>	</a:t>
            </a:r>
            <a:r>
              <a:rPr lang="en-US" sz="2560" dirty="0">
                <a:solidFill>
                  <a:srgbClr val="6699FF"/>
                </a:solidFill>
              </a:rPr>
              <a:t>int</a:t>
            </a:r>
            <a:r>
              <a:rPr lang="en-US" sz="2560" dirty="0">
                <a:solidFill>
                  <a:schemeClr val="bg2"/>
                </a:solidFill>
              </a:rPr>
              <a:t> data[</a:t>
            </a:r>
            <a:r>
              <a:rPr lang="en-US" sz="2560" dirty="0">
                <a:solidFill>
                  <a:srgbClr val="FF0000"/>
                </a:solidFill>
              </a:rPr>
              <a:t>TABLES</a:t>
            </a:r>
            <a:r>
              <a:rPr lang="en-US" sz="2560" dirty="0">
                <a:solidFill>
                  <a:schemeClr val="bg2"/>
                </a:solidFill>
              </a:rPr>
              <a:t>][</a:t>
            </a:r>
            <a:r>
              <a:rPr lang="en-US" sz="2560" dirty="0">
                <a:solidFill>
                  <a:srgbClr val="FF0000"/>
                </a:solidFill>
              </a:rPr>
              <a:t>ROWS</a:t>
            </a:r>
            <a:r>
              <a:rPr lang="en-US" sz="2560" dirty="0">
                <a:solidFill>
                  <a:schemeClr val="bg2"/>
                </a:solidFill>
              </a:rPr>
              <a:t>][</a:t>
            </a:r>
            <a:r>
              <a:rPr lang="en-US" sz="2560" dirty="0">
                <a:solidFill>
                  <a:srgbClr val="FF0000"/>
                </a:solidFill>
              </a:rPr>
              <a:t>COLS</a:t>
            </a:r>
            <a:r>
              <a:rPr lang="en-US" sz="2560" dirty="0">
                <a:solidFill>
                  <a:schemeClr val="bg2"/>
                </a:solidFill>
              </a:rPr>
              <a:t>];</a:t>
            </a:r>
          </a:p>
          <a:p>
            <a:pPr>
              <a:spcBef>
                <a:spcPts val="0"/>
              </a:spcBef>
            </a:pPr>
            <a:r>
              <a:rPr lang="en-US" sz="2560" dirty="0">
                <a:solidFill>
                  <a:schemeClr val="tx2"/>
                </a:solidFill>
              </a:rPr>
              <a:t>	</a:t>
            </a:r>
            <a:r>
              <a:rPr lang="en-US" sz="2560" dirty="0">
                <a:solidFill>
                  <a:srgbClr val="6699FF"/>
                </a:solidFill>
              </a:rPr>
              <a:t>double</a:t>
            </a:r>
            <a:r>
              <a:rPr lang="en-US" sz="2560" dirty="0">
                <a:solidFill>
                  <a:schemeClr val="tx2"/>
                </a:solidFill>
              </a:rPr>
              <a:t> </a:t>
            </a:r>
            <a:r>
              <a:rPr lang="en-US" sz="2560" dirty="0">
                <a:solidFill>
                  <a:schemeClr val="bg2"/>
                </a:solidFill>
              </a:rPr>
              <a:t>training [</a:t>
            </a:r>
            <a:r>
              <a:rPr lang="en-US" sz="2560" dirty="0">
                <a:solidFill>
                  <a:srgbClr val="FF0000"/>
                </a:solidFill>
              </a:rPr>
              <a:t>NUM_TRN</a:t>
            </a:r>
            <a:r>
              <a:rPr lang="en-US" sz="2560" dirty="0">
                <a:solidFill>
                  <a:schemeClr val="bg2"/>
                </a:solidFill>
              </a:rPr>
              <a:t>];</a:t>
            </a:r>
          </a:p>
          <a:p>
            <a:pPr>
              <a:spcBef>
                <a:spcPts val="0"/>
              </a:spcBef>
            </a:pPr>
            <a:r>
              <a:rPr lang="en-US" sz="2560" dirty="0">
                <a:solidFill>
                  <a:schemeClr val="tx2"/>
                </a:solidFill>
              </a:rPr>
              <a:t>	</a:t>
            </a:r>
            <a:r>
              <a:rPr lang="en-US" sz="2560" dirty="0">
                <a:solidFill>
                  <a:srgbClr val="6699FF"/>
                </a:solidFill>
              </a:rPr>
              <a:t>char</a:t>
            </a:r>
            <a:r>
              <a:rPr lang="en-US" sz="2560" dirty="0">
                <a:solidFill>
                  <a:schemeClr val="tx2"/>
                </a:solidFill>
              </a:rPr>
              <a:t> </a:t>
            </a:r>
            <a:r>
              <a:rPr lang="en-US" sz="2560" dirty="0">
                <a:solidFill>
                  <a:schemeClr val="bg2"/>
                </a:solidFill>
              </a:rPr>
              <a:t>* </a:t>
            </a:r>
            <a:r>
              <a:rPr lang="en-US" sz="2560" dirty="0" err="1">
                <a:solidFill>
                  <a:schemeClr val="bg2"/>
                </a:solidFill>
              </a:rPr>
              <a:t>fileName</a:t>
            </a:r>
            <a:r>
              <a:rPr lang="en-US" sz="2560" dirty="0">
                <a:solidFill>
                  <a:schemeClr val="bg2"/>
                </a:solidFill>
              </a:rPr>
              <a:t>;</a:t>
            </a:r>
          </a:p>
          <a:p>
            <a:pPr>
              <a:spcBef>
                <a:spcPts val="0"/>
              </a:spcBef>
            </a:pPr>
            <a:r>
              <a:rPr lang="en-US" sz="2560" dirty="0">
                <a:solidFill>
                  <a:schemeClr val="bg2"/>
                </a:solidFill>
              </a:rPr>
              <a:t>} H2;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7CD66B65-3170-4383-87CE-3864BCCFEFC5}"/>
              </a:ext>
            </a:extLst>
          </p:cNvPr>
          <p:cNvSpPr txBox="1">
            <a:spLocks/>
          </p:cNvSpPr>
          <p:nvPr/>
        </p:nvSpPr>
        <p:spPr>
          <a:xfrm>
            <a:off x="640974" y="1337435"/>
            <a:ext cx="6208716" cy="2811312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0" tIns="0" rIns="0" bIns="0" rtlCol="0">
            <a:noAutofit/>
          </a:bodyPr>
          <a:lstStyle>
            <a:lvl1pPr marL="0" indent="0" algn="l" defTabSz="342900" rtl="0" eaLnBrk="1" latinLnBrk="0" hangingPunct="1">
              <a:spcBef>
                <a:spcPts val="900"/>
              </a:spcBef>
              <a:spcAft>
                <a:spcPts val="0"/>
              </a:spcAft>
              <a:buFont typeface="Wingdings" panose="05000000000000000000" pitchFamily="2" charset="2"/>
              <a:buNone/>
              <a:defRPr sz="1350" b="0" kern="1200">
                <a:solidFill>
                  <a:schemeClr val="tx1"/>
                </a:solidFill>
                <a:latin typeface="+mn-lt"/>
                <a:ea typeface="+mn-ea"/>
                <a:cs typeface="Intel Clear" panose="020B0604020203020204" pitchFamily="34" charset="0"/>
              </a:defRPr>
            </a:lvl1pPr>
            <a:lvl2pPr marL="169069" indent="-169069" algn="l" defTabSz="342900" rtl="0" eaLnBrk="1" latinLnBrk="0" hangingPunct="1">
              <a:spcBef>
                <a:spcPts val="900"/>
              </a:spcBef>
              <a:buFont typeface="Wingdings" charset="2"/>
              <a:buChar char="§"/>
              <a:defRPr sz="1350" kern="1200" baseline="0">
                <a:solidFill>
                  <a:schemeClr val="tx1"/>
                </a:solidFill>
                <a:latin typeface="+mn-lt"/>
                <a:ea typeface="+mn-ea"/>
                <a:cs typeface="Intel Clear" panose="020B0604020203020204" pitchFamily="34" charset="0"/>
              </a:defRPr>
            </a:lvl2pPr>
            <a:lvl3pPr marL="428625" indent="-171450" algn="l" defTabSz="342900" rtl="0" eaLnBrk="1" latinLnBrk="0" hangingPunct="1">
              <a:spcBef>
                <a:spcPts val="600"/>
              </a:spcBef>
              <a:buFont typeface="Intel Clear" panose="020B0604020203020204" pitchFamily="34" charset="0"/>
              <a:buChar char="–"/>
              <a:defRPr sz="1350" kern="1200">
                <a:solidFill>
                  <a:schemeClr val="tx1"/>
                </a:solidFill>
                <a:latin typeface="+mn-lt"/>
                <a:ea typeface="+mn-ea"/>
                <a:cs typeface="Intel Clear" panose="020B0604020203020204" pitchFamily="34" charset="0"/>
              </a:defRPr>
            </a:lvl3pPr>
            <a:lvl4pPr marL="727472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Intel Clear" panose="020B0604020203020204" pitchFamily="34" charset="0"/>
              </a:defRPr>
            </a:lvl4pPr>
            <a:lvl5pPr marL="989410" indent="-171450" algn="l" defTabSz="342900" rtl="0" eaLnBrk="1" latinLnBrk="0" hangingPunct="1">
              <a:spcBef>
                <a:spcPct val="20000"/>
              </a:spcBef>
              <a:buFont typeface="Intel Clear" panose="020B0604020203020204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Intel Clear" panose="020B0604020203020204" pitchFamily="34" charset="0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2560" dirty="0">
                <a:solidFill>
                  <a:schemeClr val="bg2"/>
                </a:solidFill>
              </a:rPr>
              <a:t> struct struct1 {</a:t>
            </a:r>
          </a:p>
          <a:p>
            <a:pPr>
              <a:spcBef>
                <a:spcPts val="0"/>
              </a:spcBef>
            </a:pPr>
            <a:r>
              <a:rPr lang="en-US" sz="2560" dirty="0">
                <a:solidFill>
                  <a:schemeClr val="tx2"/>
                </a:solidFill>
              </a:rPr>
              <a:t>	</a:t>
            </a:r>
            <a:r>
              <a:rPr lang="en-US" sz="2560" dirty="0">
                <a:solidFill>
                  <a:srgbClr val="6699FF"/>
                </a:solidFill>
              </a:rPr>
              <a:t>char</a:t>
            </a:r>
            <a:r>
              <a:rPr lang="en-US" sz="2560" dirty="0">
                <a:solidFill>
                  <a:schemeClr val="tx2"/>
                </a:solidFill>
              </a:rPr>
              <a:t> </a:t>
            </a:r>
            <a:r>
              <a:rPr lang="en-US" sz="2560" dirty="0" err="1">
                <a:solidFill>
                  <a:schemeClr val="bg2"/>
                </a:solidFill>
              </a:rPr>
              <a:t>headerName</a:t>
            </a:r>
            <a:r>
              <a:rPr lang="en-US" sz="2560" dirty="0">
                <a:solidFill>
                  <a:schemeClr val="bg2"/>
                </a:solidFill>
              </a:rPr>
              <a:t>[</a:t>
            </a:r>
            <a:r>
              <a:rPr lang="en-US" sz="2560" dirty="0">
                <a:solidFill>
                  <a:srgbClr val="FF0000"/>
                </a:solidFill>
              </a:rPr>
              <a:t>50</a:t>
            </a:r>
            <a:r>
              <a:rPr lang="en-US" sz="2560" dirty="0">
                <a:solidFill>
                  <a:schemeClr val="bg2"/>
                </a:solidFill>
              </a:rPr>
              <a:t>];</a:t>
            </a:r>
          </a:p>
          <a:p>
            <a:pPr>
              <a:spcBef>
                <a:spcPts val="0"/>
              </a:spcBef>
            </a:pPr>
            <a:r>
              <a:rPr lang="en-US" sz="2560" dirty="0">
                <a:solidFill>
                  <a:schemeClr val="tx2"/>
                </a:solidFill>
              </a:rPr>
              <a:t>	</a:t>
            </a:r>
            <a:r>
              <a:rPr lang="en-US" sz="2560" dirty="0">
                <a:solidFill>
                  <a:srgbClr val="6699FF"/>
                </a:solidFill>
              </a:rPr>
              <a:t>long</a:t>
            </a:r>
            <a:r>
              <a:rPr lang="en-US" sz="2560" dirty="0">
                <a:solidFill>
                  <a:schemeClr val="tx2"/>
                </a:solidFill>
              </a:rPr>
              <a:t> </a:t>
            </a:r>
            <a:r>
              <a:rPr lang="en-US" sz="2560" dirty="0">
                <a:solidFill>
                  <a:schemeClr val="bg2"/>
                </a:solidFill>
              </a:rPr>
              <a:t>version[</a:t>
            </a:r>
            <a:r>
              <a:rPr lang="en-US" sz="2560" dirty="0">
                <a:solidFill>
                  <a:srgbClr val="FF0000"/>
                </a:solidFill>
              </a:rPr>
              <a:t>VNUM</a:t>
            </a:r>
            <a:r>
              <a:rPr lang="en-US" sz="2560" dirty="0">
                <a:solidFill>
                  <a:schemeClr val="bg2"/>
                </a:solidFill>
              </a:rPr>
              <a:t>];</a:t>
            </a:r>
          </a:p>
          <a:p>
            <a:pPr>
              <a:spcBef>
                <a:spcPts val="0"/>
              </a:spcBef>
            </a:pPr>
            <a:r>
              <a:rPr lang="en-US" sz="2560" dirty="0">
                <a:solidFill>
                  <a:schemeClr val="tx2"/>
                </a:solidFill>
              </a:rPr>
              <a:t>	</a:t>
            </a:r>
            <a:r>
              <a:rPr lang="en-US" sz="2560" dirty="0">
                <a:solidFill>
                  <a:srgbClr val="6699FF"/>
                </a:solidFill>
              </a:rPr>
              <a:t>float</a:t>
            </a:r>
            <a:r>
              <a:rPr lang="en-US" sz="2560" dirty="0">
                <a:solidFill>
                  <a:schemeClr val="tx2"/>
                </a:solidFill>
              </a:rPr>
              <a:t> </a:t>
            </a:r>
            <a:r>
              <a:rPr lang="en-US" sz="2560" dirty="0">
                <a:solidFill>
                  <a:schemeClr val="bg2"/>
                </a:solidFill>
              </a:rPr>
              <a:t>weight;</a:t>
            </a:r>
          </a:p>
          <a:p>
            <a:pPr>
              <a:spcBef>
                <a:spcPts val="0"/>
              </a:spcBef>
            </a:pPr>
            <a:r>
              <a:rPr lang="en-US" sz="2560" dirty="0">
                <a:solidFill>
                  <a:schemeClr val="tx2"/>
                </a:solidFill>
              </a:rPr>
              <a:t>	</a:t>
            </a:r>
            <a:r>
              <a:rPr lang="en-US" sz="2560" dirty="0">
                <a:solidFill>
                  <a:srgbClr val="6699FF"/>
                </a:solidFill>
              </a:rPr>
              <a:t>void </a:t>
            </a:r>
            <a:r>
              <a:rPr lang="en-US" sz="2560" dirty="0">
                <a:solidFill>
                  <a:schemeClr val="bg2"/>
                </a:solidFill>
              </a:rPr>
              <a:t>* (*</a:t>
            </a:r>
            <a:r>
              <a:rPr lang="en-US" sz="2560" dirty="0" err="1">
                <a:solidFill>
                  <a:schemeClr val="bg2"/>
                </a:solidFill>
              </a:rPr>
              <a:t>encryptFunc</a:t>
            </a:r>
            <a:r>
              <a:rPr lang="en-US" sz="2560" dirty="0">
                <a:solidFill>
                  <a:schemeClr val="bg2"/>
                </a:solidFill>
              </a:rPr>
              <a:t>)(char *);</a:t>
            </a:r>
          </a:p>
          <a:p>
            <a:pPr>
              <a:spcBef>
                <a:spcPts val="0"/>
              </a:spcBef>
            </a:pPr>
            <a:r>
              <a:rPr lang="en-US" sz="2560" dirty="0">
                <a:solidFill>
                  <a:schemeClr val="tx2"/>
                </a:solidFill>
              </a:rPr>
              <a:t>       </a:t>
            </a:r>
            <a:r>
              <a:rPr lang="en-US" sz="2560" dirty="0">
                <a:solidFill>
                  <a:srgbClr val="6699FF"/>
                </a:solidFill>
              </a:rPr>
              <a:t>int</a:t>
            </a:r>
            <a:r>
              <a:rPr lang="en-US" sz="2560" dirty="0">
                <a:solidFill>
                  <a:schemeClr val="tx2"/>
                </a:solidFill>
              </a:rPr>
              <a:t> </a:t>
            </a:r>
            <a:r>
              <a:rPr lang="en-US" sz="2560" dirty="0">
                <a:solidFill>
                  <a:schemeClr val="bg2"/>
                </a:solidFill>
              </a:rPr>
              <a:t>year;</a:t>
            </a:r>
          </a:p>
          <a:p>
            <a:pPr>
              <a:spcBef>
                <a:spcPts val="0"/>
              </a:spcBef>
            </a:pPr>
            <a:r>
              <a:rPr lang="en-US" sz="2560" dirty="0">
                <a:solidFill>
                  <a:schemeClr val="bg2"/>
                </a:solidFill>
              </a:rPr>
              <a:t>} H1;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E3396D0F-677F-4FA0-BB93-5BD9AFFB86A1}"/>
              </a:ext>
            </a:extLst>
          </p:cNvPr>
          <p:cNvSpPr txBox="1">
            <a:spLocks/>
          </p:cNvSpPr>
          <p:nvPr/>
        </p:nvSpPr>
        <p:spPr>
          <a:xfrm>
            <a:off x="640973" y="4148748"/>
            <a:ext cx="6208717" cy="3467333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0" tIns="0" rIns="0" bIns="0" rtlCol="0">
            <a:noAutofit/>
          </a:bodyPr>
          <a:lstStyle>
            <a:lvl1pPr marL="0" indent="0" algn="l" defTabSz="342900" rtl="0" eaLnBrk="1" latinLnBrk="0" hangingPunct="1">
              <a:spcBef>
                <a:spcPts val="900"/>
              </a:spcBef>
              <a:spcAft>
                <a:spcPts val="0"/>
              </a:spcAft>
              <a:buFont typeface="Wingdings" panose="05000000000000000000" pitchFamily="2" charset="2"/>
              <a:buNone/>
              <a:defRPr sz="1350" b="0" kern="1200">
                <a:solidFill>
                  <a:schemeClr val="tx1"/>
                </a:solidFill>
                <a:latin typeface="+mn-lt"/>
                <a:ea typeface="+mn-ea"/>
                <a:cs typeface="Intel Clear" panose="020B0604020203020204" pitchFamily="34" charset="0"/>
              </a:defRPr>
            </a:lvl1pPr>
            <a:lvl2pPr marL="169069" indent="-169069" algn="l" defTabSz="342900" rtl="0" eaLnBrk="1" latinLnBrk="0" hangingPunct="1">
              <a:spcBef>
                <a:spcPts val="900"/>
              </a:spcBef>
              <a:buFont typeface="Wingdings" charset="2"/>
              <a:buChar char="§"/>
              <a:defRPr sz="1350" kern="1200" baseline="0">
                <a:solidFill>
                  <a:schemeClr val="tx1"/>
                </a:solidFill>
                <a:latin typeface="+mn-lt"/>
                <a:ea typeface="+mn-ea"/>
                <a:cs typeface="Intel Clear" panose="020B0604020203020204" pitchFamily="34" charset="0"/>
              </a:defRPr>
            </a:lvl2pPr>
            <a:lvl3pPr marL="428625" indent="-171450" algn="l" defTabSz="342900" rtl="0" eaLnBrk="1" latinLnBrk="0" hangingPunct="1">
              <a:spcBef>
                <a:spcPts val="600"/>
              </a:spcBef>
              <a:buFont typeface="Intel Clear" panose="020B0604020203020204" pitchFamily="34" charset="0"/>
              <a:buChar char="–"/>
              <a:defRPr sz="1350" kern="1200">
                <a:solidFill>
                  <a:schemeClr val="tx1"/>
                </a:solidFill>
                <a:latin typeface="+mn-lt"/>
                <a:ea typeface="+mn-ea"/>
                <a:cs typeface="Intel Clear" panose="020B0604020203020204" pitchFamily="34" charset="0"/>
              </a:defRPr>
            </a:lvl3pPr>
            <a:lvl4pPr marL="727472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Intel Clear" panose="020B0604020203020204" pitchFamily="34" charset="0"/>
              </a:defRPr>
            </a:lvl4pPr>
            <a:lvl5pPr marL="989410" indent="-171450" algn="l" defTabSz="342900" rtl="0" eaLnBrk="1" latinLnBrk="0" hangingPunct="1">
              <a:spcBef>
                <a:spcPct val="20000"/>
              </a:spcBef>
              <a:buFont typeface="Intel Clear" panose="020B0604020203020204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Intel Clear" panose="020B0604020203020204" pitchFamily="34" charset="0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2240" dirty="0">
                <a:solidFill>
                  <a:srgbClr val="7030A0"/>
                </a:solidFill>
              </a:rPr>
              <a:t>// Reading is easy, content of struct immaterial</a:t>
            </a:r>
          </a:p>
          <a:p>
            <a:pPr>
              <a:spcBef>
                <a:spcPts val="0"/>
              </a:spcBef>
            </a:pPr>
            <a:r>
              <a:rPr lang="en-US" sz="2240" dirty="0">
                <a:solidFill>
                  <a:schemeClr val="bg2"/>
                </a:solidFill>
                <a:highlight>
                  <a:srgbClr val="FFFF00"/>
                </a:highlight>
              </a:rPr>
              <a:t>int </a:t>
            </a:r>
            <a:r>
              <a:rPr lang="en-US" sz="2240" dirty="0" err="1">
                <a:solidFill>
                  <a:schemeClr val="bg2"/>
                </a:solidFill>
                <a:highlight>
                  <a:srgbClr val="FFFF00"/>
                </a:highlight>
              </a:rPr>
              <a:t>readStatus</a:t>
            </a:r>
            <a:r>
              <a:rPr lang="en-US" sz="2240" dirty="0">
                <a:solidFill>
                  <a:schemeClr val="bg2"/>
                </a:solidFill>
                <a:highlight>
                  <a:srgbClr val="FFFF00"/>
                </a:highlight>
              </a:rPr>
              <a:t> = </a:t>
            </a:r>
            <a:r>
              <a:rPr lang="en-US" sz="2240" dirty="0" err="1">
                <a:solidFill>
                  <a:schemeClr val="bg2"/>
                </a:solidFill>
                <a:highlight>
                  <a:srgbClr val="FFFF00"/>
                </a:highlight>
              </a:rPr>
              <a:t>fread</a:t>
            </a:r>
            <a:r>
              <a:rPr lang="en-US" sz="2240" dirty="0">
                <a:solidFill>
                  <a:schemeClr val="bg2"/>
                </a:solidFill>
                <a:highlight>
                  <a:srgbClr val="FFFF00"/>
                </a:highlight>
              </a:rPr>
              <a:t>(&amp;H1,sizeof(H1),1,infile);</a:t>
            </a:r>
          </a:p>
          <a:p>
            <a:pPr>
              <a:spcBef>
                <a:spcPts val="0"/>
              </a:spcBef>
            </a:pPr>
            <a:r>
              <a:rPr lang="en-US" sz="2240" dirty="0">
                <a:solidFill>
                  <a:srgbClr val="7030A0"/>
                </a:solidFill>
              </a:rPr>
              <a:t>// Printing is NOT easy, content of struct matters</a:t>
            </a:r>
          </a:p>
          <a:p>
            <a:pPr>
              <a:spcBef>
                <a:spcPts val="0"/>
              </a:spcBef>
            </a:pPr>
            <a:r>
              <a:rPr lang="en-US" sz="2240" dirty="0" err="1">
                <a:solidFill>
                  <a:schemeClr val="bg2"/>
                </a:solidFill>
                <a:highlight>
                  <a:srgbClr val="00FFFF"/>
                </a:highlight>
              </a:rPr>
              <a:t>printf</a:t>
            </a:r>
            <a:r>
              <a:rPr lang="en-US" sz="2240" dirty="0">
                <a:solidFill>
                  <a:schemeClr val="bg2"/>
                </a:solidFill>
                <a:highlight>
                  <a:srgbClr val="00FFFF"/>
                </a:highlight>
              </a:rPr>
              <a:t>(“\</a:t>
            </a:r>
            <a:r>
              <a:rPr lang="en-US" sz="2240" dirty="0" err="1">
                <a:solidFill>
                  <a:schemeClr val="bg2"/>
                </a:solidFill>
                <a:highlight>
                  <a:srgbClr val="00FFFF"/>
                </a:highlight>
              </a:rPr>
              <a:t>nheaderName</a:t>
            </a:r>
            <a:r>
              <a:rPr lang="en-US" sz="2240" dirty="0">
                <a:solidFill>
                  <a:schemeClr val="bg2"/>
                </a:solidFill>
                <a:highlight>
                  <a:srgbClr val="00FFFF"/>
                </a:highlight>
              </a:rPr>
              <a:t> = %s”, H1.headerName);</a:t>
            </a:r>
          </a:p>
          <a:p>
            <a:pPr>
              <a:spcBef>
                <a:spcPts val="0"/>
              </a:spcBef>
            </a:pPr>
            <a:r>
              <a:rPr lang="en-US" sz="2240" dirty="0">
                <a:solidFill>
                  <a:schemeClr val="bg2"/>
                </a:solidFill>
                <a:highlight>
                  <a:srgbClr val="00FFFF"/>
                </a:highlight>
              </a:rPr>
              <a:t>for (int i=0; i&lt; </a:t>
            </a:r>
            <a:r>
              <a:rPr lang="en-US" sz="2240" dirty="0">
                <a:solidFill>
                  <a:srgbClr val="FF0000"/>
                </a:solidFill>
                <a:highlight>
                  <a:srgbClr val="00FFFF"/>
                </a:highlight>
              </a:rPr>
              <a:t>VNUM</a:t>
            </a:r>
            <a:r>
              <a:rPr lang="en-US" sz="2240" dirty="0">
                <a:solidFill>
                  <a:schemeClr val="bg2"/>
                </a:solidFill>
                <a:highlight>
                  <a:srgbClr val="00FFFF"/>
                </a:highlight>
              </a:rPr>
              <a:t>; i++)</a:t>
            </a:r>
          </a:p>
          <a:p>
            <a:pPr>
              <a:spcBef>
                <a:spcPts val="0"/>
              </a:spcBef>
            </a:pPr>
            <a:r>
              <a:rPr lang="en-US" sz="2240" dirty="0">
                <a:solidFill>
                  <a:schemeClr val="bg2"/>
                </a:solidFill>
                <a:highlight>
                  <a:srgbClr val="00FFFF"/>
                </a:highlight>
              </a:rPr>
              <a:t>      </a:t>
            </a:r>
            <a:r>
              <a:rPr lang="en-US" sz="2240" dirty="0" err="1">
                <a:solidFill>
                  <a:schemeClr val="bg2"/>
                </a:solidFill>
                <a:highlight>
                  <a:srgbClr val="00FFFF"/>
                </a:highlight>
              </a:rPr>
              <a:t>printf</a:t>
            </a:r>
            <a:r>
              <a:rPr lang="en-US" sz="2240" dirty="0">
                <a:solidFill>
                  <a:schemeClr val="bg2"/>
                </a:solidFill>
                <a:highlight>
                  <a:srgbClr val="00FFFF"/>
                </a:highlight>
              </a:rPr>
              <a:t> (“\</a:t>
            </a:r>
            <a:r>
              <a:rPr lang="en-US" sz="2240" dirty="0" err="1">
                <a:solidFill>
                  <a:schemeClr val="bg2"/>
                </a:solidFill>
                <a:highlight>
                  <a:srgbClr val="00FFFF"/>
                </a:highlight>
              </a:rPr>
              <a:t>nversion</a:t>
            </a:r>
            <a:r>
              <a:rPr lang="en-US" sz="2240" dirty="0">
                <a:solidFill>
                  <a:schemeClr val="bg2"/>
                </a:solidFill>
                <a:highlight>
                  <a:srgbClr val="00FFFF"/>
                </a:highlight>
              </a:rPr>
              <a:t>[%d] = %</a:t>
            </a:r>
            <a:r>
              <a:rPr lang="en-US" sz="2240" dirty="0" err="1">
                <a:solidFill>
                  <a:schemeClr val="bg2"/>
                </a:solidFill>
                <a:highlight>
                  <a:srgbClr val="00FFFF"/>
                </a:highlight>
              </a:rPr>
              <a:t>ld</a:t>
            </a:r>
            <a:r>
              <a:rPr lang="en-US" sz="2240" dirty="0">
                <a:solidFill>
                  <a:schemeClr val="bg2"/>
                </a:solidFill>
                <a:highlight>
                  <a:srgbClr val="00FFFF"/>
                </a:highlight>
              </a:rPr>
              <a:t>”,i, H1.version[i]);</a:t>
            </a:r>
          </a:p>
          <a:p>
            <a:pPr>
              <a:spcBef>
                <a:spcPts val="0"/>
              </a:spcBef>
            </a:pPr>
            <a:r>
              <a:rPr lang="en-US" sz="2240" dirty="0" err="1">
                <a:solidFill>
                  <a:schemeClr val="bg2"/>
                </a:solidFill>
                <a:highlight>
                  <a:srgbClr val="00FFFF"/>
                </a:highlight>
              </a:rPr>
              <a:t>printf</a:t>
            </a:r>
            <a:r>
              <a:rPr lang="en-US" sz="2240" dirty="0">
                <a:solidFill>
                  <a:schemeClr val="bg2"/>
                </a:solidFill>
                <a:highlight>
                  <a:srgbClr val="00FFFF"/>
                </a:highlight>
              </a:rPr>
              <a:t> (“\</a:t>
            </a:r>
            <a:r>
              <a:rPr lang="en-US" sz="2240" dirty="0" err="1">
                <a:solidFill>
                  <a:schemeClr val="bg2"/>
                </a:solidFill>
                <a:highlight>
                  <a:srgbClr val="00FFFF"/>
                </a:highlight>
              </a:rPr>
              <a:t>nweight</a:t>
            </a:r>
            <a:r>
              <a:rPr lang="en-US" sz="2240" dirty="0">
                <a:solidFill>
                  <a:schemeClr val="bg2"/>
                </a:solidFill>
                <a:highlight>
                  <a:srgbClr val="00FFFF"/>
                </a:highlight>
              </a:rPr>
              <a:t> = %10.3f”,H1.weight);</a:t>
            </a:r>
          </a:p>
          <a:p>
            <a:pPr>
              <a:spcBef>
                <a:spcPts val="0"/>
              </a:spcBef>
            </a:pPr>
            <a:r>
              <a:rPr lang="en-US" sz="2240" dirty="0" err="1">
                <a:solidFill>
                  <a:schemeClr val="bg2"/>
                </a:solidFill>
                <a:highlight>
                  <a:srgbClr val="00FFFF"/>
                </a:highlight>
              </a:rPr>
              <a:t>printf</a:t>
            </a:r>
            <a:r>
              <a:rPr lang="en-US" sz="2240" dirty="0">
                <a:solidFill>
                  <a:schemeClr val="bg2"/>
                </a:solidFill>
                <a:highlight>
                  <a:srgbClr val="00FFFF"/>
                </a:highlight>
              </a:rPr>
              <a:t> (“\</a:t>
            </a:r>
            <a:r>
              <a:rPr lang="en-US" sz="2240" dirty="0" err="1">
                <a:solidFill>
                  <a:schemeClr val="bg2"/>
                </a:solidFill>
                <a:highlight>
                  <a:srgbClr val="00FFFF"/>
                </a:highlight>
              </a:rPr>
              <a:t>nencryptFunc</a:t>
            </a:r>
            <a:r>
              <a:rPr lang="en-US" sz="2240" dirty="0">
                <a:solidFill>
                  <a:schemeClr val="bg2"/>
                </a:solidFill>
                <a:highlight>
                  <a:srgbClr val="00FFFF"/>
                </a:highlight>
              </a:rPr>
              <a:t> = %p”,H1. </a:t>
            </a:r>
            <a:r>
              <a:rPr lang="en-US" sz="2240" dirty="0" err="1">
                <a:solidFill>
                  <a:schemeClr val="bg2"/>
                </a:solidFill>
                <a:highlight>
                  <a:srgbClr val="00FFFF"/>
                </a:highlight>
              </a:rPr>
              <a:t>encryptFunc</a:t>
            </a:r>
            <a:r>
              <a:rPr lang="en-US" sz="2240" dirty="0">
                <a:solidFill>
                  <a:schemeClr val="bg2"/>
                </a:solidFill>
                <a:highlight>
                  <a:srgbClr val="00FFFF"/>
                </a:highlight>
              </a:rPr>
              <a:t>);</a:t>
            </a:r>
          </a:p>
          <a:p>
            <a:pPr>
              <a:spcBef>
                <a:spcPts val="0"/>
              </a:spcBef>
            </a:pPr>
            <a:r>
              <a:rPr lang="en-US" sz="2240" dirty="0" err="1">
                <a:solidFill>
                  <a:schemeClr val="bg2"/>
                </a:solidFill>
                <a:highlight>
                  <a:srgbClr val="00FFFF"/>
                </a:highlight>
              </a:rPr>
              <a:t>Printf</a:t>
            </a:r>
            <a:r>
              <a:rPr lang="en-US" sz="2240" dirty="0">
                <a:solidFill>
                  <a:schemeClr val="bg2"/>
                </a:solidFill>
                <a:highlight>
                  <a:srgbClr val="00FFFF"/>
                </a:highlight>
              </a:rPr>
              <a:t>(“\</a:t>
            </a:r>
            <a:r>
              <a:rPr lang="en-US" sz="2240" dirty="0" err="1">
                <a:solidFill>
                  <a:schemeClr val="bg2"/>
                </a:solidFill>
                <a:highlight>
                  <a:srgbClr val="00FFFF"/>
                </a:highlight>
              </a:rPr>
              <a:t>nyear</a:t>
            </a:r>
            <a:r>
              <a:rPr lang="en-US" sz="2240" dirty="0">
                <a:solidFill>
                  <a:schemeClr val="bg2"/>
                </a:solidFill>
                <a:highlight>
                  <a:srgbClr val="00FFFF"/>
                </a:highlight>
              </a:rPr>
              <a:t> = %d”,H1.year);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E818E640-D0F6-4A96-BA59-E04F2BCB6A2C}"/>
              </a:ext>
            </a:extLst>
          </p:cNvPr>
          <p:cNvSpPr txBox="1">
            <a:spLocks/>
          </p:cNvSpPr>
          <p:nvPr/>
        </p:nvSpPr>
        <p:spPr>
          <a:xfrm>
            <a:off x="7108343" y="4148748"/>
            <a:ext cx="7011886" cy="3467333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0" tIns="0" rIns="0" bIns="0" rtlCol="0">
            <a:noAutofit/>
          </a:bodyPr>
          <a:lstStyle>
            <a:lvl1pPr marL="0" indent="0" algn="l" defTabSz="342900" rtl="0" eaLnBrk="1" latinLnBrk="0" hangingPunct="1">
              <a:spcBef>
                <a:spcPts val="900"/>
              </a:spcBef>
              <a:spcAft>
                <a:spcPts val="0"/>
              </a:spcAft>
              <a:buFont typeface="Wingdings" panose="05000000000000000000" pitchFamily="2" charset="2"/>
              <a:buNone/>
              <a:defRPr sz="1350" b="0" kern="1200">
                <a:solidFill>
                  <a:schemeClr val="tx1"/>
                </a:solidFill>
                <a:latin typeface="+mn-lt"/>
                <a:ea typeface="+mn-ea"/>
                <a:cs typeface="Intel Clear" panose="020B0604020203020204" pitchFamily="34" charset="0"/>
              </a:defRPr>
            </a:lvl1pPr>
            <a:lvl2pPr marL="169069" indent="-169069" algn="l" defTabSz="342900" rtl="0" eaLnBrk="1" latinLnBrk="0" hangingPunct="1">
              <a:spcBef>
                <a:spcPts val="900"/>
              </a:spcBef>
              <a:buFont typeface="Wingdings" charset="2"/>
              <a:buChar char="§"/>
              <a:defRPr sz="1350" kern="1200" baseline="0">
                <a:solidFill>
                  <a:schemeClr val="tx1"/>
                </a:solidFill>
                <a:latin typeface="+mn-lt"/>
                <a:ea typeface="+mn-ea"/>
                <a:cs typeface="Intel Clear" panose="020B0604020203020204" pitchFamily="34" charset="0"/>
              </a:defRPr>
            </a:lvl2pPr>
            <a:lvl3pPr marL="428625" indent="-171450" algn="l" defTabSz="342900" rtl="0" eaLnBrk="1" latinLnBrk="0" hangingPunct="1">
              <a:spcBef>
                <a:spcPts val="600"/>
              </a:spcBef>
              <a:buFont typeface="Intel Clear" panose="020B0604020203020204" pitchFamily="34" charset="0"/>
              <a:buChar char="–"/>
              <a:defRPr sz="1350" kern="1200">
                <a:solidFill>
                  <a:schemeClr val="tx1"/>
                </a:solidFill>
                <a:latin typeface="+mn-lt"/>
                <a:ea typeface="+mn-ea"/>
                <a:cs typeface="Intel Clear" panose="020B0604020203020204" pitchFamily="34" charset="0"/>
              </a:defRPr>
            </a:lvl3pPr>
            <a:lvl4pPr marL="727472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Intel Clear" panose="020B0604020203020204" pitchFamily="34" charset="0"/>
              </a:defRPr>
            </a:lvl4pPr>
            <a:lvl5pPr marL="989410" indent="-171450" algn="l" defTabSz="342900" rtl="0" eaLnBrk="1" latinLnBrk="0" hangingPunct="1">
              <a:spcBef>
                <a:spcPct val="20000"/>
              </a:spcBef>
              <a:buFont typeface="Intel Clear" panose="020B0604020203020204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Intel Clear" panose="020B0604020203020204" pitchFamily="34" charset="0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2240" dirty="0">
                <a:solidFill>
                  <a:srgbClr val="7030A0"/>
                </a:solidFill>
              </a:rPr>
              <a:t>// Reading is easy, content of struct immaterial</a:t>
            </a:r>
          </a:p>
          <a:p>
            <a:pPr>
              <a:spcBef>
                <a:spcPts val="0"/>
              </a:spcBef>
            </a:pPr>
            <a:r>
              <a:rPr lang="en-US" sz="2240" dirty="0">
                <a:solidFill>
                  <a:schemeClr val="bg2"/>
                </a:solidFill>
                <a:highlight>
                  <a:srgbClr val="FFFF00"/>
                </a:highlight>
              </a:rPr>
              <a:t>int </a:t>
            </a:r>
            <a:r>
              <a:rPr lang="en-US" sz="2240" dirty="0" err="1">
                <a:solidFill>
                  <a:schemeClr val="bg2"/>
                </a:solidFill>
                <a:highlight>
                  <a:srgbClr val="FFFF00"/>
                </a:highlight>
              </a:rPr>
              <a:t>readStatus</a:t>
            </a:r>
            <a:r>
              <a:rPr lang="en-US" sz="2240" dirty="0">
                <a:solidFill>
                  <a:schemeClr val="bg2"/>
                </a:solidFill>
                <a:highlight>
                  <a:srgbClr val="FFFF00"/>
                </a:highlight>
              </a:rPr>
              <a:t> = </a:t>
            </a:r>
            <a:r>
              <a:rPr lang="en-US" sz="2240" dirty="0" err="1">
                <a:solidFill>
                  <a:schemeClr val="bg2"/>
                </a:solidFill>
                <a:highlight>
                  <a:srgbClr val="FFFF00"/>
                </a:highlight>
              </a:rPr>
              <a:t>fread</a:t>
            </a:r>
            <a:r>
              <a:rPr lang="en-US" sz="2240" dirty="0">
                <a:solidFill>
                  <a:schemeClr val="bg2"/>
                </a:solidFill>
                <a:highlight>
                  <a:srgbClr val="FFFF00"/>
                </a:highlight>
              </a:rPr>
              <a:t>(&amp;H2,sizeof(H2),1,infile);</a:t>
            </a:r>
          </a:p>
          <a:p>
            <a:pPr>
              <a:spcBef>
                <a:spcPts val="0"/>
              </a:spcBef>
            </a:pPr>
            <a:r>
              <a:rPr lang="en-US" sz="2240" dirty="0">
                <a:solidFill>
                  <a:srgbClr val="7030A0"/>
                </a:solidFill>
              </a:rPr>
              <a:t>// Printing is NOT easy, content of struct matters</a:t>
            </a:r>
          </a:p>
          <a:p>
            <a:pPr>
              <a:spcBef>
                <a:spcPts val="0"/>
              </a:spcBef>
            </a:pPr>
            <a:r>
              <a:rPr lang="en-US" sz="2240" dirty="0">
                <a:solidFill>
                  <a:schemeClr val="bg2"/>
                </a:solidFill>
                <a:highlight>
                  <a:srgbClr val="00FFFF"/>
                </a:highlight>
              </a:rPr>
              <a:t>for (int i=0; i&lt; </a:t>
            </a:r>
            <a:r>
              <a:rPr lang="en-US" sz="2240" dirty="0">
                <a:solidFill>
                  <a:srgbClr val="FF0000"/>
                </a:solidFill>
                <a:highlight>
                  <a:srgbClr val="00FFFF"/>
                </a:highlight>
              </a:rPr>
              <a:t>TABLES</a:t>
            </a:r>
            <a:r>
              <a:rPr lang="en-US" sz="2240" dirty="0">
                <a:solidFill>
                  <a:schemeClr val="bg2"/>
                </a:solidFill>
                <a:highlight>
                  <a:srgbClr val="00FFFF"/>
                </a:highlight>
              </a:rPr>
              <a:t>; i++)</a:t>
            </a:r>
          </a:p>
          <a:p>
            <a:pPr>
              <a:spcBef>
                <a:spcPts val="0"/>
              </a:spcBef>
            </a:pPr>
            <a:r>
              <a:rPr lang="en-US" sz="2240" dirty="0">
                <a:solidFill>
                  <a:schemeClr val="bg2"/>
                </a:solidFill>
                <a:highlight>
                  <a:srgbClr val="00FFFF"/>
                </a:highlight>
              </a:rPr>
              <a:t>  for (int j=0; j&lt; </a:t>
            </a:r>
            <a:r>
              <a:rPr lang="en-US" sz="2240" dirty="0">
                <a:solidFill>
                  <a:srgbClr val="FF0000"/>
                </a:solidFill>
                <a:highlight>
                  <a:srgbClr val="00FFFF"/>
                </a:highlight>
              </a:rPr>
              <a:t>ROWS</a:t>
            </a:r>
            <a:r>
              <a:rPr lang="en-US" sz="2240" dirty="0">
                <a:solidFill>
                  <a:schemeClr val="bg2"/>
                </a:solidFill>
                <a:highlight>
                  <a:srgbClr val="00FFFF"/>
                </a:highlight>
              </a:rPr>
              <a:t>; </a:t>
            </a:r>
            <a:r>
              <a:rPr lang="en-US" sz="2240" dirty="0" err="1">
                <a:solidFill>
                  <a:schemeClr val="bg2"/>
                </a:solidFill>
                <a:highlight>
                  <a:srgbClr val="00FFFF"/>
                </a:highlight>
              </a:rPr>
              <a:t>j++</a:t>
            </a:r>
            <a:r>
              <a:rPr lang="en-US" sz="2240" dirty="0">
                <a:solidFill>
                  <a:schemeClr val="bg2"/>
                </a:solidFill>
                <a:highlight>
                  <a:srgbClr val="00FFFF"/>
                </a:highlight>
              </a:rPr>
              <a:t>)</a:t>
            </a:r>
          </a:p>
          <a:p>
            <a:pPr>
              <a:spcBef>
                <a:spcPts val="0"/>
              </a:spcBef>
            </a:pPr>
            <a:r>
              <a:rPr lang="en-US" sz="2240" dirty="0">
                <a:solidFill>
                  <a:schemeClr val="bg2"/>
                </a:solidFill>
                <a:highlight>
                  <a:srgbClr val="00FFFF"/>
                </a:highlight>
              </a:rPr>
              <a:t>    for (int k=0; k&lt; </a:t>
            </a:r>
            <a:r>
              <a:rPr lang="en-US" sz="2240" dirty="0">
                <a:solidFill>
                  <a:srgbClr val="FF0000"/>
                </a:solidFill>
                <a:highlight>
                  <a:srgbClr val="00FFFF"/>
                </a:highlight>
              </a:rPr>
              <a:t>COLS</a:t>
            </a:r>
            <a:r>
              <a:rPr lang="en-US" sz="2240" dirty="0">
                <a:solidFill>
                  <a:schemeClr val="bg2"/>
                </a:solidFill>
                <a:highlight>
                  <a:srgbClr val="00FFFF"/>
                </a:highlight>
              </a:rPr>
              <a:t>; </a:t>
            </a:r>
            <a:r>
              <a:rPr lang="en-US" sz="2240" dirty="0" err="1">
                <a:solidFill>
                  <a:schemeClr val="bg2"/>
                </a:solidFill>
                <a:highlight>
                  <a:srgbClr val="00FFFF"/>
                </a:highlight>
              </a:rPr>
              <a:t>j++</a:t>
            </a:r>
            <a:r>
              <a:rPr lang="en-US" sz="2240" dirty="0">
                <a:solidFill>
                  <a:schemeClr val="bg2"/>
                </a:solidFill>
                <a:highlight>
                  <a:srgbClr val="00FFFF"/>
                </a:highlight>
              </a:rPr>
              <a:t>)</a:t>
            </a:r>
          </a:p>
          <a:p>
            <a:pPr>
              <a:spcBef>
                <a:spcPts val="0"/>
              </a:spcBef>
            </a:pPr>
            <a:r>
              <a:rPr lang="en-US" sz="2240" dirty="0">
                <a:solidFill>
                  <a:schemeClr val="bg2"/>
                </a:solidFill>
                <a:highlight>
                  <a:srgbClr val="00FFFF"/>
                </a:highlight>
              </a:rPr>
              <a:t>       </a:t>
            </a:r>
            <a:r>
              <a:rPr lang="en-US" sz="2240" dirty="0" err="1">
                <a:solidFill>
                  <a:schemeClr val="bg2"/>
                </a:solidFill>
                <a:highlight>
                  <a:srgbClr val="00FFFF"/>
                </a:highlight>
              </a:rPr>
              <a:t>printf</a:t>
            </a:r>
            <a:r>
              <a:rPr lang="en-US" sz="2240" dirty="0">
                <a:solidFill>
                  <a:schemeClr val="bg2"/>
                </a:solidFill>
                <a:highlight>
                  <a:srgbClr val="00FFFF"/>
                </a:highlight>
              </a:rPr>
              <a:t> (“\</a:t>
            </a:r>
            <a:r>
              <a:rPr lang="en-US" sz="2240" dirty="0" err="1">
                <a:solidFill>
                  <a:schemeClr val="bg2"/>
                </a:solidFill>
                <a:highlight>
                  <a:srgbClr val="00FFFF"/>
                </a:highlight>
              </a:rPr>
              <a:t>ndata</a:t>
            </a:r>
            <a:r>
              <a:rPr lang="en-US" sz="2240" dirty="0">
                <a:solidFill>
                  <a:schemeClr val="bg2"/>
                </a:solidFill>
                <a:highlight>
                  <a:srgbClr val="00FFFF"/>
                </a:highlight>
              </a:rPr>
              <a:t>[%d][%d][%d] = %d”,i,j,k,H2[i][j][k]);</a:t>
            </a:r>
          </a:p>
          <a:p>
            <a:pPr>
              <a:spcBef>
                <a:spcPts val="0"/>
              </a:spcBef>
            </a:pPr>
            <a:r>
              <a:rPr lang="en-US" sz="2240" dirty="0">
                <a:solidFill>
                  <a:schemeClr val="bg2"/>
                </a:solidFill>
                <a:highlight>
                  <a:srgbClr val="00FFFF"/>
                </a:highlight>
              </a:rPr>
              <a:t>for (int i=0; i&lt; </a:t>
            </a:r>
            <a:r>
              <a:rPr lang="en-US" sz="2240" dirty="0">
                <a:solidFill>
                  <a:srgbClr val="FF0000"/>
                </a:solidFill>
                <a:highlight>
                  <a:srgbClr val="00FFFF"/>
                </a:highlight>
              </a:rPr>
              <a:t>NUM_TRN</a:t>
            </a:r>
            <a:r>
              <a:rPr lang="en-US" sz="2240" dirty="0">
                <a:solidFill>
                  <a:schemeClr val="bg2"/>
                </a:solidFill>
                <a:highlight>
                  <a:srgbClr val="00FFFF"/>
                </a:highlight>
              </a:rPr>
              <a:t>; i++)</a:t>
            </a:r>
          </a:p>
          <a:p>
            <a:pPr>
              <a:spcBef>
                <a:spcPts val="0"/>
              </a:spcBef>
            </a:pPr>
            <a:r>
              <a:rPr lang="en-US" sz="2240" dirty="0">
                <a:solidFill>
                  <a:schemeClr val="bg2"/>
                </a:solidFill>
                <a:highlight>
                  <a:srgbClr val="00FFFF"/>
                </a:highlight>
              </a:rPr>
              <a:t>      </a:t>
            </a:r>
            <a:r>
              <a:rPr lang="en-US" sz="2240" dirty="0" err="1">
                <a:solidFill>
                  <a:schemeClr val="bg2"/>
                </a:solidFill>
                <a:highlight>
                  <a:srgbClr val="00FFFF"/>
                </a:highlight>
              </a:rPr>
              <a:t>printf</a:t>
            </a:r>
            <a:r>
              <a:rPr lang="en-US" sz="2240" dirty="0">
                <a:solidFill>
                  <a:schemeClr val="bg2"/>
                </a:solidFill>
                <a:highlight>
                  <a:srgbClr val="00FFFF"/>
                </a:highlight>
              </a:rPr>
              <a:t> (“\n training[%d] = %</a:t>
            </a:r>
            <a:r>
              <a:rPr lang="en-US" sz="2240" dirty="0" err="1">
                <a:solidFill>
                  <a:schemeClr val="bg2"/>
                </a:solidFill>
                <a:highlight>
                  <a:srgbClr val="00FFFF"/>
                </a:highlight>
              </a:rPr>
              <a:t>f”,i</a:t>
            </a:r>
            <a:r>
              <a:rPr lang="en-US" sz="2240" dirty="0">
                <a:solidFill>
                  <a:schemeClr val="bg2"/>
                </a:solidFill>
                <a:highlight>
                  <a:srgbClr val="00FFFF"/>
                </a:highlight>
              </a:rPr>
              <a:t>, H2.training [i]);</a:t>
            </a:r>
          </a:p>
          <a:p>
            <a:pPr>
              <a:spcBef>
                <a:spcPts val="0"/>
              </a:spcBef>
            </a:pPr>
            <a:r>
              <a:rPr lang="en-US" sz="2240" dirty="0" err="1">
                <a:solidFill>
                  <a:schemeClr val="bg2"/>
                </a:solidFill>
                <a:highlight>
                  <a:srgbClr val="00FFFF"/>
                </a:highlight>
              </a:rPr>
              <a:t>printf</a:t>
            </a:r>
            <a:r>
              <a:rPr lang="en-US" sz="2240" dirty="0">
                <a:solidFill>
                  <a:schemeClr val="bg2"/>
                </a:solidFill>
                <a:highlight>
                  <a:srgbClr val="00FFFF"/>
                </a:highlight>
              </a:rPr>
              <a:t> (“\</a:t>
            </a:r>
            <a:r>
              <a:rPr lang="en-US" sz="2240" dirty="0" err="1">
                <a:solidFill>
                  <a:schemeClr val="bg2"/>
                </a:solidFill>
                <a:highlight>
                  <a:srgbClr val="00FFFF"/>
                </a:highlight>
              </a:rPr>
              <a:t>nfileName</a:t>
            </a:r>
            <a:r>
              <a:rPr lang="en-US" sz="2240" dirty="0">
                <a:solidFill>
                  <a:schemeClr val="bg2"/>
                </a:solidFill>
                <a:highlight>
                  <a:srgbClr val="00FFFF"/>
                </a:highlight>
              </a:rPr>
              <a:t> = %s”,H2.fileName);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C6F67647-244F-4BF1-A7AE-D75DE8F4A7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6506037"/>
              </p:ext>
            </p:extLst>
          </p:nvPr>
        </p:nvGraphicFramePr>
        <p:xfrm>
          <a:off x="10131619" y="5758908"/>
          <a:ext cx="373570" cy="4974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3570">
                  <a:extLst>
                    <a:ext uri="{9D8B030D-6E8A-4147-A177-3AD203B41FA5}">
                      <a16:colId xmlns:a16="http://schemas.microsoft.com/office/drawing/2014/main" val="458714267"/>
                    </a:ext>
                  </a:extLst>
                </a:gridCol>
              </a:tblGrid>
              <a:tr h="497434">
                <a:tc>
                  <a:txBody>
                    <a:bodyPr/>
                    <a:lstStyle/>
                    <a:p>
                      <a:endParaRPr lang="en-US" sz="2300" dirty="0"/>
                    </a:p>
                  </a:txBody>
                  <a:tcPr marL="146304" marR="146304" marT="73152" marB="73152">
                    <a:solidFill>
                      <a:srgbClr val="FFC000">
                        <a:alpha val="52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27983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00386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170EB6-3006-4AA6-B93C-D86D9BFC0D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6440" y="344234"/>
            <a:ext cx="13167360" cy="710211"/>
          </a:xfrm>
        </p:spPr>
        <p:txBody>
          <a:bodyPr/>
          <a:lstStyle/>
          <a:p>
            <a:r>
              <a:rPr lang="en-US" sz="3840" b="1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317DF3-F4C6-4D6C-91A8-BBB2D4DB73E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26439" y="1374140"/>
            <a:ext cx="13355320" cy="5801211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</a:rPr>
              <a:t>About myself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</a:rPr>
              <a:t>Introduction to parsing and motivation for a universal parser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80" dirty="0">
                <a:solidFill>
                  <a:srgbClr val="002060"/>
                </a:solidFill>
              </a:rPr>
              <a:t>Why manual parsing is extremely hard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</a:rPr>
              <a:t>Three different ways to write a parser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80" dirty="0">
                <a:solidFill>
                  <a:srgbClr val="002060"/>
                </a:solidFill>
              </a:rPr>
              <a:t>The challenges with the User Interface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80" dirty="0">
                <a:solidFill>
                  <a:srgbClr val="002060"/>
                </a:solidFill>
              </a:rPr>
              <a:t>The tool demo</a:t>
            </a:r>
            <a:endParaRPr lang="en-US" sz="2560" dirty="0">
              <a:solidFill>
                <a:srgbClr val="00206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B695E5-BC5B-4046-BD67-5ACFA8851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208799" y="7848601"/>
            <a:ext cx="205184" cy="324191"/>
          </a:xfrm>
        </p:spPr>
        <p:txBody>
          <a:bodyPr/>
          <a:lstStyle/>
          <a:p>
            <a:fld id="{EE2556C5-CE8C-6547-B838-EA80C61A4AF7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5461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170EB6-3006-4AA6-B93C-D86D9BFC0D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6440" y="344234"/>
            <a:ext cx="13167360" cy="710211"/>
          </a:xfrm>
        </p:spPr>
        <p:txBody>
          <a:bodyPr/>
          <a:lstStyle/>
          <a:p>
            <a:r>
              <a:rPr lang="en-US" sz="3840" b="1" dirty="0"/>
              <a:t>Option 1: Unmodified Input to Variable Parser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317DF3-F4C6-4D6C-91A8-BBB2D4DB73E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26440" y="1312423"/>
            <a:ext cx="13177520" cy="6629550"/>
          </a:xfrm>
        </p:spPr>
        <p:txBody>
          <a:bodyPr/>
          <a:lstStyle/>
          <a:p>
            <a:pPr marL="457200" indent="-457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880" dirty="0">
                <a:solidFill>
                  <a:schemeClr val="accent1"/>
                </a:solidFill>
              </a:rPr>
              <a:t>Assumption: The correct field structure and byte orders is known</a:t>
            </a:r>
          </a:p>
          <a:p>
            <a:pPr marL="457200" indent="-457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880" dirty="0">
                <a:solidFill>
                  <a:schemeClr val="accent1"/>
                </a:solidFill>
              </a:rPr>
              <a:t>Method: </a:t>
            </a:r>
            <a:r>
              <a:rPr lang="en-US" sz="2560" dirty="0">
                <a:solidFill>
                  <a:schemeClr val="bg2"/>
                </a:solidFill>
              </a:rPr>
              <a:t>Write a Parser with the correct field structure hardcoded</a:t>
            </a:r>
          </a:p>
          <a:p>
            <a:pPr marL="817880" lvl="1" indent="-45720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2560" dirty="0">
                <a:solidFill>
                  <a:schemeClr val="bg2"/>
                </a:solidFill>
              </a:rPr>
              <a:t>The field structure is NOT fed as input to this parser, it is already part of it</a:t>
            </a:r>
          </a:p>
          <a:p>
            <a:pPr marL="457200" indent="-457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880" dirty="0">
                <a:solidFill>
                  <a:schemeClr val="accent1"/>
                </a:solidFill>
              </a:rPr>
              <a:t>Advantage:  </a:t>
            </a:r>
          </a:p>
          <a:p>
            <a:pPr marL="817880" lvl="1" indent="-45720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2560" dirty="0">
                <a:solidFill>
                  <a:schemeClr val="bg2"/>
                </a:solidFill>
              </a:rPr>
              <a:t>Reading is concise (just 1 statement)</a:t>
            </a:r>
          </a:p>
          <a:p>
            <a:pPr marL="817880" lvl="1" indent="-45720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2560" dirty="0">
                <a:solidFill>
                  <a:schemeClr val="bg2"/>
                </a:solidFill>
              </a:rPr>
              <a:t>Reading is 100% reliable</a:t>
            </a:r>
          </a:p>
          <a:p>
            <a:pPr marL="457200" indent="-457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880" dirty="0">
                <a:solidFill>
                  <a:schemeClr val="accent1"/>
                </a:solidFill>
              </a:rPr>
              <a:t>Disadvantage:</a:t>
            </a:r>
          </a:p>
          <a:p>
            <a:pPr marL="817880" lvl="1" indent="-45720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2560" dirty="0">
                <a:solidFill>
                  <a:schemeClr val="bg2"/>
                </a:solidFill>
              </a:rPr>
              <a:t>Printing is manual, must hardcode individual print statement for each of the fields</a:t>
            </a:r>
          </a:p>
          <a:p>
            <a:pPr marL="817880" lvl="1" indent="-45720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2560" dirty="0">
                <a:solidFill>
                  <a:schemeClr val="bg2"/>
                </a:solidFill>
              </a:rPr>
              <a:t>Need to write new program, compile and run every time the input structure changes</a:t>
            </a:r>
          </a:p>
          <a:p>
            <a:pPr marL="457200" indent="-457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880" dirty="0">
                <a:solidFill>
                  <a:schemeClr val="accent1"/>
                </a:solidFill>
              </a:rPr>
              <a:t>Conclusion:</a:t>
            </a:r>
          </a:p>
          <a:p>
            <a:pPr marL="817880" lvl="1" indent="-45720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2560" dirty="0">
                <a:solidFill>
                  <a:schemeClr val="bg2"/>
                </a:solidFill>
              </a:rPr>
              <a:t>Unsuitable for parsing </a:t>
            </a:r>
            <a:r>
              <a:rPr lang="en-US" sz="2560" dirty="0">
                <a:solidFill>
                  <a:srgbClr val="FF0000"/>
                </a:solidFill>
              </a:rPr>
              <a:t>many </a:t>
            </a:r>
            <a:r>
              <a:rPr lang="en-US" sz="2560" dirty="0">
                <a:solidFill>
                  <a:schemeClr val="bg2"/>
                </a:solidFill>
              </a:rPr>
              <a:t>structures, since manual printing is error-prone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B695E5-BC5B-4046-BD67-5ACFA8851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157502" y="7848601"/>
            <a:ext cx="307777" cy="324191"/>
          </a:xfrm>
        </p:spPr>
        <p:txBody>
          <a:bodyPr/>
          <a:lstStyle/>
          <a:p>
            <a:fld id="{EE2556C5-CE8C-6547-B838-EA80C61A4AF7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7E7C6DC-F81B-4A9A-A194-94E78251C6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9233554" y="3230627"/>
            <a:ext cx="2708941" cy="1767926"/>
          </a:xfrm>
          <a:prstGeom prst="rect">
            <a:avLst/>
          </a:prstGeom>
        </p:spPr>
      </p:pic>
      <p:sp>
        <p:nvSpPr>
          <p:cNvPr id="8" name="Scroll: Vertical 7">
            <a:extLst>
              <a:ext uri="{FF2B5EF4-FFF2-40B4-BE49-F238E27FC236}">
                <a16:creationId xmlns:a16="http://schemas.microsoft.com/office/drawing/2014/main" id="{6AA9C8D5-240D-4BC6-8602-CC72DC9D81A3}"/>
              </a:ext>
            </a:extLst>
          </p:cNvPr>
          <p:cNvSpPr/>
          <p:nvPr/>
        </p:nvSpPr>
        <p:spPr>
          <a:xfrm>
            <a:off x="10649568" y="3447585"/>
            <a:ext cx="1190848" cy="1268110"/>
          </a:xfrm>
          <a:prstGeom prst="verticalScroll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0" dirty="0">
                <a:solidFill>
                  <a:srgbClr val="FF0000"/>
                </a:solidFill>
              </a:rPr>
              <a:t>Input file structure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1FDCE22-D2F0-4E7C-85DC-2176084A25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7561797" y="3470215"/>
            <a:ext cx="1091690" cy="1145534"/>
          </a:xfrm>
          <a:prstGeom prst="rect">
            <a:avLst/>
          </a:prstGeom>
        </p:spPr>
      </p:pic>
      <p:sp>
        <p:nvSpPr>
          <p:cNvPr id="10" name="Scroll: Vertical 9">
            <a:extLst>
              <a:ext uri="{FF2B5EF4-FFF2-40B4-BE49-F238E27FC236}">
                <a16:creationId xmlns:a16="http://schemas.microsoft.com/office/drawing/2014/main" id="{87344DB6-E874-426F-A2E2-EBD1FF7A55A6}"/>
              </a:ext>
            </a:extLst>
          </p:cNvPr>
          <p:cNvSpPr/>
          <p:nvPr/>
        </p:nvSpPr>
        <p:spPr>
          <a:xfrm>
            <a:off x="7561797" y="3583642"/>
            <a:ext cx="467910" cy="431013"/>
          </a:xfrm>
          <a:prstGeom prst="verticalScroll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72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06B24653-1C39-4483-81A8-DFB7D0B006F3}"/>
              </a:ext>
            </a:extLst>
          </p:cNvPr>
          <p:cNvSpPr/>
          <p:nvPr/>
        </p:nvSpPr>
        <p:spPr>
          <a:xfrm>
            <a:off x="8653487" y="4014654"/>
            <a:ext cx="610774" cy="170122"/>
          </a:xfrm>
          <a:prstGeom prst="rightArrow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72"/>
          </a:p>
        </p:txBody>
      </p:sp>
      <p:sp>
        <p:nvSpPr>
          <p:cNvPr id="12" name="Scroll: Vertical 11">
            <a:extLst>
              <a:ext uri="{FF2B5EF4-FFF2-40B4-BE49-F238E27FC236}">
                <a16:creationId xmlns:a16="http://schemas.microsoft.com/office/drawing/2014/main" id="{403E417F-A018-4EB2-94F3-FC3943AC760E}"/>
              </a:ext>
            </a:extLst>
          </p:cNvPr>
          <p:cNvSpPr/>
          <p:nvPr/>
        </p:nvSpPr>
        <p:spPr>
          <a:xfrm>
            <a:off x="12633728" y="3470215"/>
            <a:ext cx="1190848" cy="1268110"/>
          </a:xfrm>
          <a:prstGeom prst="verticalScroll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960" dirty="0">
                <a:solidFill>
                  <a:schemeClr val="bg2"/>
                </a:solidFill>
              </a:rPr>
              <a:t>A =1  </a:t>
            </a:r>
          </a:p>
          <a:p>
            <a:r>
              <a:rPr lang="en-US" sz="960" dirty="0">
                <a:solidFill>
                  <a:schemeClr val="bg2"/>
                </a:solidFill>
              </a:rPr>
              <a:t>B = 10</a:t>
            </a:r>
          </a:p>
          <a:p>
            <a:r>
              <a:rPr lang="en-US" sz="960" dirty="0">
                <a:solidFill>
                  <a:schemeClr val="bg2"/>
                </a:solidFill>
              </a:rPr>
              <a:t>C = “Hi”</a:t>
            </a:r>
          </a:p>
          <a:p>
            <a:r>
              <a:rPr lang="en-US" sz="960" dirty="0">
                <a:solidFill>
                  <a:schemeClr val="bg2"/>
                </a:solidFill>
              </a:rPr>
              <a:t>D = 3.14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0A4F64A0-A8DA-4ED2-B636-8AFB66EE06B7}"/>
              </a:ext>
            </a:extLst>
          </p:cNvPr>
          <p:cNvSpPr/>
          <p:nvPr/>
        </p:nvSpPr>
        <p:spPr>
          <a:xfrm>
            <a:off x="11911787" y="4184775"/>
            <a:ext cx="951014" cy="117982"/>
          </a:xfrm>
          <a:prstGeom prst="rightArrow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72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2E313BD-D27D-474B-8F82-BEB23527C0D2}"/>
              </a:ext>
            </a:extLst>
          </p:cNvPr>
          <p:cNvSpPr txBox="1"/>
          <p:nvPr/>
        </p:nvSpPr>
        <p:spPr>
          <a:xfrm>
            <a:off x="7566959" y="4647649"/>
            <a:ext cx="961774" cy="270843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r>
              <a:rPr lang="en-US" sz="1760" dirty="0">
                <a:solidFill>
                  <a:srgbClr val="003C71"/>
                </a:solidFill>
              </a:rPr>
              <a:t>Input file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09C6BB6-D69C-4D7F-94E4-ABCB0ACA7042}"/>
              </a:ext>
            </a:extLst>
          </p:cNvPr>
          <p:cNvSpPr txBox="1"/>
          <p:nvPr/>
        </p:nvSpPr>
        <p:spPr>
          <a:xfrm>
            <a:off x="12846915" y="4727711"/>
            <a:ext cx="961774" cy="270843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r>
              <a:rPr lang="en-US" sz="1760" dirty="0">
                <a:solidFill>
                  <a:srgbClr val="003C71"/>
                </a:solidFill>
              </a:rPr>
              <a:t>Output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113F1E4-4B85-4614-90DE-32FFF1424996}"/>
              </a:ext>
            </a:extLst>
          </p:cNvPr>
          <p:cNvSpPr txBox="1"/>
          <p:nvPr/>
        </p:nvSpPr>
        <p:spPr>
          <a:xfrm>
            <a:off x="9358309" y="3428315"/>
            <a:ext cx="1258067" cy="1354217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r>
              <a:rPr lang="en-US" sz="1760" dirty="0">
                <a:solidFill>
                  <a:srgbClr val="FFFF00"/>
                </a:solidFill>
              </a:rPr>
              <a:t>Variable Parser (extremely   simple, but tedious)</a:t>
            </a:r>
          </a:p>
        </p:txBody>
      </p:sp>
    </p:spTree>
    <p:extLst>
      <p:ext uri="{BB962C8B-B14F-4D97-AF65-F5344CB8AC3E}">
        <p14:creationId xmlns:p14="http://schemas.microsoft.com/office/powerpoint/2010/main" val="1994767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170EB6-3006-4AA6-B93C-D86D9BFC0D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6440" y="344234"/>
            <a:ext cx="13167360" cy="710211"/>
          </a:xfrm>
        </p:spPr>
        <p:txBody>
          <a:bodyPr/>
          <a:lstStyle/>
          <a:p>
            <a:r>
              <a:rPr lang="en-US" sz="3840" b="1" dirty="0"/>
              <a:t>Option 2: Manual Read, Easy Print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B695E5-BC5B-4046-BD67-5ACFA8851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157502" y="7848601"/>
            <a:ext cx="307777" cy="324191"/>
          </a:xfrm>
        </p:spPr>
        <p:txBody>
          <a:bodyPr/>
          <a:lstStyle/>
          <a:p>
            <a:fld id="{EE2556C5-CE8C-6547-B838-EA80C61A4AF7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6108611E-F47A-4CC5-B715-69F2E9C48702}"/>
              </a:ext>
            </a:extLst>
          </p:cNvPr>
          <p:cNvSpPr txBox="1">
            <a:spLocks/>
          </p:cNvSpPr>
          <p:nvPr/>
        </p:nvSpPr>
        <p:spPr>
          <a:xfrm>
            <a:off x="7230271" y="1238214"/>
            <a:ext cx="6663528" cy="1909307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0" tIns="0" rIns="0" bIns="0" rtlCol="0">
            <a:noAutofit/>
          </a:bodyPr>
          <a:lstStyle>
            <a:lvl1pPr marL="0" indent="0" algn="l" defTabSz="342900" rtl="0" eaLnBrk="1" latinLnBrk="0" hangingPunct="1">
              <a:spcBef>
                <a:spcPts val="900"/>
              </a:spcBef>
              <a:spcAft>
                <a:spcPts val="0"/>
              </a:spcAft>
              <a:buFont typeface="Wingdings" panose="05000000000000000000" pitchFamily="2" charset="2"/>
              <a:buNone/>
              <a:defRPr sz="1350" b="0" kern="1200">
                <a:solidFill>
                  <a:schemeClr val="tx1"/>
                </a:solidFill>
                <a:latin typeface="+mn-lt"/>
                <a:ea typeface="+mn-ea"/>
                <a:cs typeface="Intel Clear" panose="020B0604020203020204" pitchFamily="34" charset="0"/>
              </a:defRPr>
            </a:lvl1pPr>
            <a:lvl2pPr marL="169069" indent="-169069" algn="l" defTabSz="342900" rtl="0" eaLnBrk="1" latinLnBrk="0" hangingPunct="1">
              <a:spcBef>
                <a:spcPts val="900"/>
              </a:spcBef>
              <a:buFont typeface="Wingdings" charset="2"/>
              <a:buChar char="§"/>
              <a:defRPr sz="1350" kern="1200" baseline="0">
                <a:solidFill>
                  <a:schemeClr val="tx1"/>
                </a:solidFill>
                <a:latin typeface="+mn-lt"/>
                <a:ea typeface="+mn-ea"/>
                <a:cs typeface="Intel Clear" panose="020B0604020203020204" pitchFamily="34" charset="0"/>
              </a:defRPr>
            </a:lvl2pPr>
            <a:lvl3pPr marL="428625" indent="-171450" algn="l" defTabSz="342900" rtl="0" eaLnBrk="1" latinLnBrk="0" hangingPunct="1">
              <a:spcBef>
                <a:spcPts val="600"/>
              </a:spcBef>
              <a:buFont typeface="Intel Clear" panose="020B0604020203020204" pitchFamily="34" charset="0"/>
              <a:buChar char="–"/>
              <a:defRPr sz="1350" kern="1200">
                <a:solidFill>
                  <a:schemeClr val="tx1"/>
                </a:solidFill>
                <a:latin typeface="+mn-lt"/>
                <a:ea typeface="+mn-ea"/>
                <a:cs typeface="Intel Clear" panose="020B0604020203020204" pitchFamily="34" charset="0"/>
              </a:defRPr>
            </a:lvl3pPr>
            <a:lvl4pPr marL="727472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Intel Clear" panose="020B0604020203020204" pitchFamily="34" charset="0"/>
              </a:defRPr>
            </a:lvl4pPr>
            <a:lvl5pPr marL="989410" indent="-171450" algn="l" defTabSz="342900" rtl="0" eaLnBrk="1" latinLnBrk="0" hangingPunct="1">
              <a:spcBef>
                <a:spcPct val="20000"/>
              </a:spcBef>
              <a:buFont typeface="Intel Clear" panose="020B0604020203020204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Intel Clear" panose="020B0604020203020204" pitchFamily="34" charset="0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2560" dirty="0">
                <a:solidFill>
                  <a:schemeClr val="bg2"/>
                </a:solidFill>
              </a:rPr>
              <a:t> struct struct2 {</a:t>
            </a:r>
          </a:p>
          <a:p>
            <a:pPr>
              <a:spcBef>
                <a:spcPts val="0"/>
              </a:spcBef>
            </a:pPr>
            <a:r>
              <a:rPr lang="en-US" sz="2560" dirty="0">
                <a:solidFill>
                  <a:schemeClr val="tx2"/>
                </a:solidFill>
              </a:rPr>
              <a:t>	</a:t>
            </a:r>
            <a:r>
              <a:rPr lang="en-US" sz="2560" dirty="0">
                <a:solidFill>
                  <a:srgbClr val="6699FF"/>
                </a:solidFill>
              </a:rPr>
              <a:t>int</a:t>
            </a:r>
            <a:r>
              <a:rPr lang="en-US" sz="2560" dirty="0">
                <a:solidFill>
                  <a:schemeClr val="tx2"/>
                </a:solidFill>
              </a:rPr>
              <a:t> </a:t>
            </a:r>
            <a:r>
              <a:rPr lang="en-US" sz="2560" dirty="0">
                <a:solidFill>
                  <a:schemeClr val="bg2"/>
                </a:solidFill>
              </a:rPr>
              <a:t>data[</a:t>
            </a:r>
            <a:r>
              <a:rPr lang="en-US" sz="2560" dirty="0">
                <a:solidFill>
                  <a:srgbClr val="FF0000"/>
                </a:solidFill>
              </a:rPr>
              <a:t>TABLES</a:t>
            </a:r>
            <a:r>
              <a:rPr lang="en-US" sz="2560" dirty="0">
                <a:solidFill>
                  <a:schemeClr val="bg2"/>
                </a:solidFill>
              </a:rPr>
              <a:t>][</a:t>
            </a:r>
            <a:r>
              <a:rPr lang="en-US" sz="2560" dirty="0">
                <a:solidFill>
                  <a:srgbClr val="FF0000"/>
                </a:solidFill>
              </a:rPr>
              <a:t>ROWS</a:t>
            </a:r>
            <a:r>
              <a:rPr lang="en-US" sz="2560" dirty="0">
                <a:solidFill>
                  <a:schemeClr val="bg2"/>
                </a:solidFill>
              </a:rPr>
              <a:t>][</a:t>
            </a:r>
            <a:r>
              <a:rPr lang="en-US" sz="2560" dirty="0">
                <a:solidFill>
                  <a:srgbClr val="FF0000"/>
                </a:solidFill>
              </a:rPr>
              <a:t>COLS</a:t>
            </a:r>
            <a:r>
              <a:rPr lang="en-US" sz="2560" dirty="0">
                <a:solidFill>
                  <a:schemeClr val="bg2"/>
                </a:solidFill>
              </a:rPr>
              <a:t>];</a:t>
            </a:r>
          </a:p>
          <a:p>
            <a:pPr>
              <a:spcBef>
                <a:spcPts val="0"/>
              </a:spcBef>
            </a:pPr>
            <a:r>
              <a:rPr lang="en-US" sz="2560" dirty="0">
                <a:solidFill>
                  <a:schemeClr val="tx2"/>
                </a:solidFill>
              </a:rPr>
              <a:t>	</a:t>
            </a:r>
            <a:r>
              <a:rPr lang="en-US" sz="2560" dirty="0">
                <a:solidFill>
                  <a:srgbClr val="6699FF"/>
                </a:solidFill>
              </a:rPr>
              <a:t>double</a:t>
            </a:r>
            <a:r>
              <a:rPr lang="en-US" sz="2560" dirty="0">
                <a:solidFill>
                  <a:schemeClr val="tx2"/>
                </a:solidFill>
              </a:rPr>
              <a:t> </a:t>
            </a:r>
            <a:r>
              <a:rPr lang="en-US" sz="2560" dirty="0" err="1">
                <a:solidFill>
                  <a:schemeClr val="bg2"/>
                </a:solidFill>
              </a:rPr>
              <a:t>trainingValues</a:t>
            </a:r>
            <a:r>
              <a:rPr lang="en-US" sz="2560" dirty="0">
                <a:solidFill>
                  <a:schemeClr val="bg2"/>
                </a:solidFill>
              </a:rPr>
              <a:t>[</a:t>
            </a:r>
            <a:r>
              <a:rPr lang="en-US" sz="2560" dirty="0">
                <a:solidFill>
                  <a:srgbClr val="FF0000"/>
                </a:solidFill>
              </a:rPr>
              <a:t>NUM_TRN</a:t>
            </a:r>
            <a:r>
              <a:rPr lang="en-US" sz="2560" dirty="0">
                <a:solidFill>
                  <a:schemeClr val="bg2"/>
                </a:solidFill>
              </a:rPr>
              <a:t>];</a:t>
            </a:r>
          </a:p>
          <a:p>
            <a:pPr>
              <a:spcBef>
                <a:spcPts val="0"/>
              </a:spcBef>
            </a:pPr>
            <a:r>
              <a:rPr lang="en-US" sz="2560" dirty="0">
                <a:solidFill>
                  <a:schemeClr val="tx2"/>
                </a:solidFill>
              </a:rPr>
              <a:t>	</a:t>
            </a:r>
            <a:r>
              <a:rPr lang="en-US" sz="2560" dirty="0">
                <a:solidFill>
                  <a:srgbClr val="6699FF"/>
                </a:solidFill>
              </a:rPr>
              <a:t>char</a:t>
            </a:r>
            <a:r>
              <a:rPr lang="en-US" sz="2560" dirty="0">
                <a:solidFill>
                  <a:schemeClr val="tx2"/>
                </a:solidFill>
              </a:rPr>
              <a:t> </a:t>
            </a:r>
            <a:r>
              <a:rPr lang="en-US" sz="2560" dirty="0">
                <a:solidFill>
                  <a:schemeClr val="bg2"/>
                </a:solidFill>
              </a:rPr>
              <a:t>* </a:t>
            </a:r>
            <a:r>
              <a:rPr lang="en-US" sz="2560" dirty="0" err="1">
                <a:solidFill>
                  <a:schemeClr val="bg2"/>
                </a:solidFill>
              </a:rPr>
              <a:t>fileName</a:t>
            </a:r>
            <a:r>
              <a:rPr lang="en-US" sz="2560" dirty="0">
                <a:solidFill>
                  <a:schemeClr val="bg2"/>
                </a:solidFill>
              </a:rPr>
              <a:t>;</a:t>
            </a:r>
          </a:p>
          <a:p>
            <a:pPr>
              <a:spcBef>
                <a:spcPts val="0"/>
              </a:spcBef>
            </a:pPr>
            <a:r>
              <a:rPr lang="en-US" sz="2560" dirty="0">
                <a:solidFill>
                  <a:schemeClr val="bg2"/>
                </a:solidFill>
              </a:rPr>
              <a:t>} H2;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7CD66B65-3170-4383-87CE-3864BCCFEFC5}"/>
              </a:ext>
            </a:extLst>
          </p:cNvPr>
          <p:cNvSpPr txBox="1">
            <a:spLocks/>
          </p:cNvSpPr>
          <p:nvPr/>
        </p:nvSpPr>
        <p:spPr>
          <a:xfrm>
            <a:off x="940464" y="1394169"/>
            <a:ext cx="5114450" cy="2811312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0" tIns="0" rIns="0" bIns="0" rtlCol="0">
            <a:noAutofit/>
          </a:bodyPr>
          <a:lstStyle>
            <a:lvl1pPr marL="0" indent="0" algn="l" defTabSz="342900" rtl="0" eaLnBrk="1" latinLnBrk="0" hangingPunct="1">
              <a:spcBef>
                <a:spcPts val="900"/>
              </a:spcBef>
              <a:spcAft>
                <a:spcPts val="0"/>
              </a:spcAft>
              <a:buFont typeface="Wingdings" panose="05000000000000000000" pitchFamily="2" charset="2"/>
              <a:buNone/>
              <a:defRPr sz="1350" b="0" kern="1200">
                <a:solidFill>
                  <a:schemeClr val="tx1"/>
                </a:solidFill>
                <a:latin typeface="+mn-lt"/>
                <a:ea typeface="+mn-ea"/>
                <a:cs typeface="Intel Clear" panose="020B0604020203020204" pitchFamily="34" charset="0"/>
              </a:defRPr>
            </a:lvl1pPr>
            <a:lvl2pPr marL="169069" indent="-169069" algn="l" defTabSz="342900" rtl="0" eaLnBrk="1" latinLnBrk="0" hangingPunct="1">
              <a:spcBef>
                <a:spcPts val="900"/>
              </a:spcBef>
              <a:buFont typeface="Wingdings" charset="2"/>
              <a:buChar char="§"/>
              <a:defRPr sz="1350" kern="1200" baseline="0">
                <a:solidFill>
                  <a:schemeClr val="tx1"/>
                </a:solidFill>
                <a:latin typeface="+mn-lt"/>
                <a:ea typeface="+mn-ea"/>
                <a:cs typeface="Intel Clear" panose="020B0604020203020204" pitchFamily="34" charset="0"/>
              </a:defRPr>
            </a:lvl2pPr>
            <a:lvl3pPr marL="428625" indent="-171450" algn="l" defTabSz="342900" rtl="0" eaLnBrk="1" latinLnBrk="0" hangingPunct="1">
              <a:spcBef>
                <a:spcPts val="600"/>
              </a:spcBef>
              <a:buFont typeface="Intel Clear" panose="020B0604020203020204" pitchFamily="34" charset="0"/>
              <a:buChar char="–"/>
              <a:defRPr sz="1350" kern="1200">
                <a:solidFill>
                  <a:schemeClr val="tx1"/>
                </a:solidFill>
                <a:latin typeface="+mn-lt"/>
                <a:ea typeface="+mn-ea"/>
                <a:cs typeface="Intel Clear" panose="020B0604020203020204" pitchFamily="34" charset="0"/>
              </a:defRPr>
            </a:lvl3pPr>
            <a:lvl4pPr marL="727472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Intel Clear" panose="020B0604020203020204" pitchFamily="34" charset="0"/>
              </a:defRPr>
            </a:lvl4pPr>
            <a:lvl5pPr marL="989410" indent="-171450" algn="l" defTabSz="342900" rtl="0" eaLnBrk="1" latinLnBrk="0" hangingPunct="1">
              <a:spcBef>
                <a:spcPct val="20000"/>
              </a:spcBef>
              <a:buFont typeface="Intel Clear" panose="020B0604020203020204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Intel Clear" panose="020B0604020203020204" pitchFamily="34" charset="0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2560" dirty="0">
                <a:solidFill>
                  <a:schemeClr val="tx2"/>
                </a:solidFill>
              </a:rPr>
              <a:t> </a:t>
            </a:r>
            <a:r>
              <a:rPr lang="en-US" sz="2560" dirty="0">
                <a:solidFill>
                  <a:schemeClr val="bg2"/>
                </a:solidFill>
              </a:rPr>
              <a:t>struct struct1 {</a:t>
            </a:r>
          </a:p>
          <a:p>
            <a:pPr>
              <a:spcBef>
                <a:spcPts val="0"/>
              </a:spcBef>
            </a:pPr>
            <a:r>
              <a:rPr lang="en-US" sz="2560" dirty="0">
                <a:solidFill>
                  <a:schemeClr val="tx2"/>
                </a:solidFill>
              </a:rPr>
              <a:t>	</a:t>
            </a:r>
            <a:r>
              <a:rPr lang="en-US" sz="2560" dirty="0">
                <a:solidFill>
                  <a:srgbClr val="6699FF"/>
                </a:solidFill>
              </a:rPr>
              <a:t>char</a:t>
            </a:r>
            <a:r>
              <a:rPr lang="en-US" sz="2560" dirty="0">
                <a:solidFill>
                  <a:schemeClr val="tx2"/>
                </a:solidFill>
              </a:rPr>
              <a:t> </a:t>
            </a:r>
            <a:r>
              <a:rPr lang="en-US" sz="2560" dirty="0" err="1">
                <a:solidFill>
                  <a:schemeClr val="bg2"/>
                </a:solidFill>
              </a:rPr>
              <a:t>headerName</a:t>
            </a:r>
            <a:r>
              <a:rPr lang="en-US" sz="2560" dirty="0">
                <a:solidFill>
                  <a:schemeClr val="bg2"/>
                </a:solidFill>
              </a:rPr>
              <a:t>[</a:t>
            </a:r>
            <a:r>
              <a:rPr lang="en-US" sz="2560" dirty="0">
                <a:solidFill>
                  <a:srgbClr val="FF0000"/>
                </a:solidFill>
              </a:rPr>
              <a:t>50</a:t>
            </a:r>
            <a:r>
              <a:rPr lang="en-US" sz="2560" dirty="0">
                <a:solidFill>
                  <a:schemeClr val="bg2"/>
                </a:solidFill>
              </a:rPr>
              <a:t>];</a:t>
            </a:r>
          </a:p>
          <a:p>
            <a:pPr>
              <a:spcBef>
                <a:spcPts val="0"/>
              </a:spcBef>
            </a:pPr>
            <a:r>
              <a:rPr lang="en-US" sz="2560" dirty="0">
                <a:solidFill>
                  <a:schemeClr val="tx2"/>
                </a:solidFill>
              </a:rPr>
              <a:t>	</a:t>
            </a:r>
            <a:r>
              <a:rPr lang="en-US" sz="2560" dirty="0">
                <a:solidFill>
                  <a:srgbClr val="6699FF"/>
                </a:solidFill>
              </a:rPr>
              <a:t>long</a:t>
            </a:r>
            <a:r>
              <a:rPr lang="en-US" sz="2560" dirty="0">
                <a:solidFill>
                  <a:schemeClr val="tx2"/>
                </a:solidFill>
              </a:rPr>
              <a:t> </a:t>
            </a:r>
            <a:r>
              <a:rPr lang="en-US" sz="2560" dirty="0">
                <a:solidFill>
                  <a:schemeClr val="bg2"/>
                </a:solidFill>
              </a:rPr>
              <a:t>version[</a:t>
            </a:r>
            <a:r>
              <a:rPr lang="en-US" sz="2560" dirty="0">
                <a:solidFill>
                  <a:srgbClr val="FF0000"/>
                </a:solidFill>
              </a:rPr>
              <a:t>VNUM</a:t>
            </a:r>
            <a:r>
              <a:rPr lang="en-US" sz="2560" dirty="0">
                <a:solidFill>
                  <a:schemeClr val="bg2"/>
                </a:solidFill>
              </a:rPr>
              <a:t>];</a:t>
            </a:r>
          </a:p>
          <a:p>
            <a:pPr>
              <a:spcBef>
                <a:spcPts val="0"/>
              </a:spcBef>
            </a:pPr>
            <a:r>
              <a:rPr lang="en-US" sz="2560" dirty="0">
                <a:solidFill>
                  <a:schemeClr val="tx2"/>
                </a:solidFill>
              </a:rPr>
              <a:t>	</a:t>
            </a:r>
            <a:r>
              <a:rPr lang="en-US" sz="2560" dirty="0">
                <a:solidFill>
                  <a:srgbClr val="6699FF"/>
                </a:solidFill>
              </a:rPr>
              <a:t>float</a:t>
            </a:r>
            <a:r>
              <a:rPr lang="en-US" sz="2560" dirty="0">
                <a:solidFill>
                  <a:schemeClr val="tx2"/>
                </a:solidFill>
              </a:rPr>
              <a:t> </a:t>
            </a:r>
            <a:r>
              <a:rPr lang="en-US" sz="2560" dirty="0">
                <a:solidFill>
                  <a:schemeClr val="bg2"/>
                </a:solidFill>
              </a:rPr>
              <a:t>weight;</a:t>
            </a:r>
          </a:p>
          <a:p>
            <a:pPr>
              <a:spcBef>
                <a:spcPts val="0"/>
              </a:spcBef>
            </a:pPr>
            <a:r>
              <a:rPr lang="en-US" sz="2560" dirty="0">
                <a:solidFill>
                  <a:schemeClr val="tx2"/>
                </a:solidFill>
              </a:rPr>
              <a:t>	</a:t>
            </a:r>
            <a:r>
              <a:rPr lang="en-US" sz="2560" dirty="0">
                <a:solidFill>
                  <a:srgbClr val="6699FF"/>
                </a:solidFill>
              </a:rPr>
              <a:t>void </a:t>
            </a:r>
            <a:r>
              <a:rPr lang="en-US" sz="2560" dirty="0">
                <a:solidFill>
                  <a:schemeClr val="bg2"/>
                </a:solidFill>
              </a:rPr>
              <a:t>* (*</a:t>
            </a:r>
            <a:r>
              <a:rPr lang="en-US" sz="2560" dirty="0" err="1">
                <a:solidFill>
                  <a:schemeClr val="bg2"/>
                </a:solidFill>
              </a:rPr>
              <a:t>encryptFunc</a:t>
            </a:r>
            <a:r>
              <a:rPr lang="en-US" sz="2560" dirty="0">
                <a:solidFill>
                  <a:schemeClr val="bg2"/>
                </a:solidFill>
              </a:rPr>
              <a:t>)(char *);</a:t>
            </a:r>
          </a:p>
          <a:p>
            <a:pPr>
              <a:spcBef>
                <a:spcPts val="0"/>
              </a:spcBef>
            </a:pPr>
            <a:r>
              <a:rPr lang="en-US" sz="2560" dirty="0">
                <a:solidFill>
                  <a:schemeClr val="tx2"/>
                </a:solidFill>
              </a:rPr>
              <a:t>       </a:t>
            </a:r>
            <a:r>
              <a:rPr lang="en-US" sz="2560" dirty="0">
                <a:solidFill>
                  <a:srgbClr val="6699FF"/>
                </a:solidFill>
              </a:rPr>
              <a:t>int</a:t>
            </a:r>
            <a:r>
              <a:rPr lang="en-US" sz="2560" dirty="0">
                <a:solidFill>
                  <a:schemeClr val="tx2"/>
                </a:solidFill>
              </a:rPr>
              <a:t> </a:t>
            </a:r>
            <a:r>
              <a:rPr lang="en-US" sz="2560" dirty="0">
                <a:solidFill>
                  <a:schemeClr val="bg2"/>
                </a:solidFill>
              </a:rPr>
              <a:t>year;</a:t>
            </a:r>
          </a:p>
          <a:p>
            <a:pPr>
              <a:spcBef>
                <a:spcPts val="0"/>
              </a:spcBef>
            </a:pPr>
            <a:r>
              <a:rPr lang="en-US" sz="2560" dirty="0">
                <a:solidFill>
                  <a:schemeClr val="bg2"/>
                </a:solidFill>
              </a:rPr>
              <a:t>} H1;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04EFBB4B-2D04-4C42-BC2C-C0DB5DC8B7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4987202"/>
              </p:ext>
            </p:extLst>
          </p:nvPr>
        </p:nvGraphicFramePr>
        <p:xfrm>
          <a:off x="897033" y="4222949"/>
          <a:ext cx="5171874" cy="3560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2189">
                  <a:extLst>
                    <a:ext uri="{9D8B030D-6E8A-4147-A177-3AD203B41FA5}">
                      <a16:colId xmlns:a16="http://schemas.microsoft.com/office/drawing/2014/main" val="1364529996"/>
                    </a:ext>
                  </a:extLst>
                </a:gridCol>
                <a:gridCol w="1262888">
                  <a:extLst>
                    <a:ext uri="{9D8B030D-6E8A-4147-A177-3AD203B41FA5}">
                      <a16:colId xmlns:a16="http://schemas.microsoft.com/office/drawing/2014/main" val="3109686503"/>
                    </a:ext>
                  </a:extLst>
                </a:gridCol>
                <a:gridCol w="1896797">
                  <a:extLst>
                    <a:ext uri="{9D8B030D-6E8A-4147-A177-3AD203B41FA5}">
                      <a16:colId xmlns:a16="http://schemas.microsoft.com/office/drawing/2014/main" val="3266105969"/>
                    </a:ext>
                  </a:extLst>
                </a:gridCol>
              </a:tblGrid>
              <a:tr h="593344">
                <a:tc>
                  <a:txBody>
                    <a:bodyPr/>
                    <a:lstStyle/>
                    <a:p>
                      <a:r>
                        <a:rPr lang="en-US" sz="2300" dirty="0"/>
                        <a:t>Name</a:t>
                      </a:r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300" dirty="0"/>
                        <a:t>Type</a:t>
                      </a:r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300" dirty="0"/>
                        <a:t>Array size</a:t>
                      </a:r>
                    </a:p>
                  </a:txBody>
                  <a:tcPr marL="146304" marR="146304" marT="73152" marB="73152"/>
                </a:tc>
                <a:extLst>
                  <a:ext uri="{0D108BD9-81ED-4DB2-BD59-A6C34878D82A}">
                    <a16:rowId xmlns:a16="http://schemas.microsoft.com/office/drawing/2014/main" val="1870842214"/>
                  </a:ext>
                </a:extLst>
              </a:tr>
              <a:tr h="593344">
                <a:tc>
                  <a:txBody>
                    <a:bodyPr/>
                    <a:lstStyle/>
                    <a:p>
                      <a:r>
                        <a:rPr lang="en-US" sz="2200" dirty="0" err="1">
                          <a:solidFill>
                            <a:schemeClr val="bg2"/>
                          </a:solidFill>
                        </a:rPr>
                        <a:t>headerName</a:t>
                      </a:r>
                      <a:endParaRPr lang="en-US" sz="2300" dirty="0">
                        <a:solidFill>
                          <a:schemeClr val="bg2"/>
                        </a:solidFill>
                      </a:endParaRPr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300" dirty="0">
                          <a:solidFill>
                            <a:schemeClr val="bg2"/>
                          </a:solidFill>
                        </a:rPr>
                        <a:t>Char</a:t>
                      </a:r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300" dirty="0">
                          <a:solidFill>
                            <a:schemeClr val="bg2"/>
                          </a:solidFill>
                        </a:rPr>
                        <a:t>50</a:t>
                      </a:r>
                    </a:p>
                  </a:txBody>
                  <a:tcPr marL="146304" marR="146304" marT="73152" marB="73152"/>
                </a:tc>
                <a:extLst>
                  <a:ext uri="{0D108BD9-81ED-4DB2-BD59-A6C34878D82A}">
                    <a16:rowId xmlns:a16="http://schemas.microsoft.com/office/drawing/2014/main" val="635773126"/>
                  </a:ext>
                </a:extLst>
              </a:tr>
              <a:tr h="593344">
                <a:tc>
                  <a:txBody>
                    <a:bodyPr/>
                    <a:lstStyle/>
                    <a:p>
                      <a:r>
                        <a:rPr lang="en-US" sz="2300" dirty="0">
                          <a:solidFill>
                            <a:schemeClr val="bg2"/>
                          </a:solidFill>
                        </a:rPr>
                        <a:t>version</a:t>
                      </a:r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300" dirty="0">
                          <a:solidFill>
                            <a:schemeClr val="bg2"/>
                          </a:solidFill>
                        </a:rPr>
                        <a:t>Long</a:t>
                      </a:r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300" dirty="0">
                          <a:solidFill>
                            <a:schemeClr val="bg2"/>
                          </a:solidFill>
                        </a:rPr>
                        <a:t>VNUM</a:t>
                      </a:r>
                    </a:p>
                  </a:txBody>
                  <a:tcPr marL="146304" marR="146304" marT="73152" marB="73152"/>
                </a:tc>
                <a:extLst>
                  <a:ext uri="{0D108BD9-81ED-4DB2-BD59-A6C34878D82A}">
                    <a16:rowId xmlns:a16="http://schemas.microsoft.com/office/drawing/2014/main" val="4251106800"/>
                  </a:ext>
                </a:extLst>
              </a:tr>
              <a:tr h="593344">
                <a:tc>
                  <a:txBody>
                    <a:bodyPr/>
                    <a:lstStyle/>
                    <a:p>
                      <a:r>
                        <a:rPr lang="en-US" sz="2300" dirty="0">
                          <a:solidFill>
                            <a:schemeClr val="bg2"/>
                          </a:solidFill>
                        </a:rPr>
                        <a:t>weight</a:t>
                      </a:r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300" dirty="0">
                          <a:solidFill>
                            <a:schemeClr val="bg2"/>
                          </a:solidFill>
                        </a:rPr>
                        <a:t>Float</a:t>
                      </a:r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300" dirty="0">
                          <a:solidFill>
                            <a:schemeClr val="bg2"/>
                          </a:solidFill>
                        </a:rPr>
                        <a:t>1</a:t>
                      </a:r>
                    </a:p>
                  </a:txBody>
                  <a:tcPr marL="146304" marR="146304" marT="73152" marB="73152"/>
                </a:tc>
                <a:extLst>
                  <a:ext uri="{0D108BD9-81ED-4DB2-BD59-A6C34878D82A}">
                    <a16:rowId xmlns:a16="http://schemas.microsoft.com/office/drawing/2014/main" val="41071112"/>
                  </a:ext>
                </a:extLst>
              </a:tr>
              <a:tr h="593344">
                <a:tc>
                  <a:txBody>
                    <a:bodyPr/>
                    <a:lstStyle/>
                    <a:p>
                      <a:r>
                        <a:rPr lang="en-US" sz="2300" dirty="0" err="1">
                          <a:solidFill>
                            <a:schemeClr val="bg2"/>
                          </a:solidFill>
                        </a:rPr>
                        <a:t>encryptFunc</a:t>
                      </a:r>
                      <a:endParaRPr lang="en-US" sz="2300" dirty="0">
                        <a:solidFill>
                          <a:schemeClr val="bg2"/>
                        </a:solidFill>
                      </a:endParaRPr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300" dirty="0">
                          <a:solidFill>
                            <a:schemeClr val="bg2"/>
                          </a:solidFill>
                        </a:rPr>
                        <a:t>Pointer</a:t>
                      </a:r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300" dirty="0">
                          <a:solidFill>
                            <a:schemeClr val="bg2"/>
                          </a:solidFill>
                        </a:rPr>
                        <a:t>1</a:t>
                      </a:r>
                    </a:p>
                  </a:txBody>
                  <a:tcPr marL="146304" marR="146304" marT="73152" marB="73152"/>
                </a:tc>
                <a:extLst>
                  <a:ext uri="{0D108BD9-81ED-4DB2-BD59-A6C34878D82A}">
                    <a16:rowId xmlns:a16="http://schemas.microsoft.com/office/drawing/2014/main" val="407689248"/>
                  </a:ext>
                </a:extLst>
              </a:tr>
              <a:tr h="593344">
                <a:tc>
                  <a:txBody>
                    <a:bodyPr/>
                    <a:lstStyle/>
                    <a:p>
                      <a:r>
                        <a:rPr lang="en-US" sz="2300" dirty="0">
                          <a:solidFill>
                            <a:schemeClr val="bg2"/>
                          </a:solidFill>
                        </a:rPr>
                        <a:t>year</a:t>
                      </a:r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300" dirty="0">
                          <a:solidFill>
                            <a:schemeClr val="bg2"/>
                          </a:solidFill>
                        </a:rPr>
                        <a:t>Int</a:t>
                      </a:r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300" dirty="0">
                          <a:solidFill>
                            <a:schemeClr val="bg2"/>
                          </a:solidFill>
                        </a:rPr>
                        <a:t>1</a:t>
                      </a:r>
                    </a:p>
                  </a:txBody>
                  <a:tcPr marL="146304" marR="146304" marT="73152" marB="73152"/>
                </a:tc>
                <a:extLst>
                  <a:ext uri="{0D108BD9-81ED-4DB2-BD59-A6C34878D82A}">
                    <a16:rowId xmlns:a16="http://schemas.microsoft.com/office/drawing/2014/main" val="2727567639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08FC3B7D-07A8-42B9-88C6-30899AD6A1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9527136"/>
              </p:ext>
            </p:extLst>
          </p:nvPr>
        </p:nvGraphicFramePr>
        <p:xfrm>
          <a:off x="7224076" y="3146401"/>
          <a:ext cx="6669723" cy="28838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6032">
                  <a:extLst>
                    <a:ext uri="{9D8B030D-6E8A-4147-A177-3AD203B41FA5}">
                      <a16:colId xmlns:a16="http://schemas.microsoft.com/office/drawing/2014/main" val="1364529996"/>
                    </a:ext>
                  </a:extLst>
                </a:gridCol>
                <a:gridCol w="1267968">
                  <a:extLst>
                    <a:ext uri="{9D8B030D-6E8A-4147-A177-3AD203B41FA5}">
                      <a16:colId xmlns:a16="http://schemas.microsoft.com/office/drawing/2014/main" val="3109686503"/>
                    </a:ext>
                  </a:extLst>
                </a:gridCol>
                <a:gridCol w="3305723">
                  <a:extLst>
                    <a:ext uri="{9D8B030D-6E8A-4147-A177-3AD203B41FA5}">
                      <a16:colId xmlns:a16="http://schemas.microsoft.com/office/drawing/2014/main" val="3266105969"/>
                    </a:ext>
                  </a:extLst>
                </a:gridCol>
              </a:tblGrid>
              <a:tr h="593344">
                <a:tc>
                  <a:txBody>
                    <a:bodyPr/>
                    <a:lstStyle/>
                    <a:p>
                      <a:r>
                        <a:rPr lang="en-US" sz="2300" dirty="0"/>
                        <a:t>Name</a:t>
                      </a:r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300" dirty="0"/>
                        <a:t>Type</a:t>
                      </a:r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300" dirty="0"/>
                        <a:t>Array size</a:t>
                      </a:r>
                    </a:p>
                  </a:txBody>
                  <a:tcPr marL="146304" marR="146304" marT="73152" marB="73152"/>
                </a:tc>
                <a:extLst>
                  <a:ext uri="{0D108BD9-81ED-4DB2-BD59-A6C34878D82A}">
                    <a16:rowId xmlns:a16="http://schemas.microsoft.com/office/drawing/2014/main" val="1870842214"/>
                  </a:ext>
                </a:extLst>
              </a:tr>
              <a:tr h="848563"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chemeClr val="bg2"/>
                          </a:solidFill>
                        </a:rPr>
                        <a:t>data</a:t>
                      </a:r>
                      <a:endParaRPr lang="en-US" sz="2300" dirty="0">
                        <a:solidFill>
                          <a:schemeClr val="bg2"/>
                        </a:solidFill>
                      </a:endParaRPr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300" dirty="0">
                          <a:solidFill>
                            <a:schemeClr val="bg2"/>
                          </a:solidFill>
                        </a:rPr>
                        <a:t>Int</a:t>
                      </a:r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2"/>
                          </a:solidFill>
                        </a:rPr>
                        <a:t>TABLES x ROWS x COLS</a:t>
                      </a:r>
                      <a:endParaRPr lang="en-US" sz="2300" dirty="0">
                        <a:solidFill>
                          <a:schemeClr val="bg2"/>
                        </a:solidFill>
                      </a:endParaRPr>
                    </a:p>
                  </a:txBody>
                  <a:tcPr marL="146304" marR="146304" marT="73152" marB="73152"/>
                </a:tc>
                <a:extLst>
                  <a:ext uri="{0D108BD9-81ED-4DB2-BD59-A6C34878D82A}">
                    <a16:rowId xmlns:a16="http://schemas.microsoft.com/office/drawing/2014/main" val="635773126"/>
                  </a:ext>
                </a:extLst>
              </a:tr>
              <a:tr h="848563">
                <a:tc>
                  <a:txBody>
                    <a:bodyPr/>
                    <a:lstStyle/>
                    <a:p>
                      <a:r>
                        <a:rPr lang="en-US" sz="2200" dirty="0" err="1">
                          <a:solidFill>
                            <a:schemeClr val="bg2"/>
                          </a:solidFill>
                        </a:rPr>
                        <a:t>trainingValues</a:t>
                      </a:r>
                      <a:endParaRPr lang="en-US" sz="2200" dirty="0">
                        <a:solidFill>
                          <a:schemeClr val="bg2"/>
                        </a:solidFill>
                      </a:endParaRPr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300" dirty="0">
                          <a:solidFill>
                            <a:schemeClr val="bg2"/>
                          </a:solidFill>
                        </a:rPr>
                        <a:t>Double</a:t>
                      </a:r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300" dirty="0">
                          <a:solidFill>
                            <a:schemeClr val="bg2"/>
                          </a:solidFill>
                        </a:rPr>
                        <a:t>NUM_TRN</a:t>
                      </a:r>
                    </a:p>
                  </a:txBody>
                  <a:tcPr marL="146304" marR="146304" marT="73152" marB="73152"/>
                </a:tc>
                <a:extLst>
                  <a:ext uri="{0D108BD9-81ED-4DB2-BD59-A6C34878D82A}">
                    <a16:rowId xmlns:a16="http://schemas.microsoft.com/office/drawing/2014/main" val="4251106800"/>
                  </a:ext>
                </a:extLst>
              </a:tr>
              <a:tr h="593344">
                <a:tc>
                  <a:txBody>
                    <a:bodyPr/>
                    <a:lstStyle/>
                    <a:p>
                      <a:r>
                        <a:rPr lang="en-US" sz="2300" dirty="0">
                          <a:solidFill>
                            <a:schemeClr val="bg2"/>
                          </a:solidFill>
                        </a:rPr>
                        <a:t>filename</a:t>
                      </a:r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300" dirty="0">
                          <a:solidFill>
                            <a:schemeClr val="bg2"/>
                          </a:solidFill>
                        </a:rPr>
                        <a:t>Pointer</a:t>
                      </a:r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300" dirty="0">
                          <a:solidFill>
                            <a:schemeClr val="bg2"/>
                          </a:solidFill>
                        </a:rPr>
                        <a:t>1</a:t>
                      </a:r>
                    </a:p>
                  </a:txBody>
                  <a:tcPr marL="146304" marR="146304" marT="73152" marB="73152"/>
                </a:tc>
                <a:extLst>
                  <a:ext uri="{0D108BD9-81ED-4DB2-BD59-A6C34878D82A}">
                    <a16:rowId xmlns:a16="http://schemas.microsoft.com/office/drawing/2014/main" val="41071112"/>
                  </a:ext>
                </a:extLst>
              </a:tr>
            </a:tbl>
          </a:graphicData>
        </a:graphic>
      </p:graphicFrame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E28CB59-D196-4750-86BC-D41E3C106992}"/>
              </a:ext>
            </a:extLst>
          </p:cNvPr>
          <p:cNvSpPr txBox="1">
            <a:spLocks/>
          </p:cNvSpPr>
          <p:nvPr/>
        </p:nvSpPr>
        <p:spPr>
          <a:xfrm>
            <a:off x="7246530" y="6098040"/>
            <a:ext cx="6663528" cy="1909307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0" tIns="0" rIns="0" bIns="0" rtlCol="0">
            <a:noAutofit/>
          </a:bodyPr>
          <a:lstStyle>
            <a:lvl1pPr marL="0" indent="0" algn="l" defTabSz="342900" rtl="0" eaLnBrk="1" latinLnBrk="0" hangingPunct="1">
              <a:spcBef>
                <a:spcPts val="900"/>
              </a:spcBef>
              <a:spcAft>
                <a:spcPts val="0"/>
              </a:spcAft>
              <a:buFont typeface="Wingdings" panose="05000000000000000000" pitchFamily="2" charset="2"/>
              <a:buNone/>
              <a:defRPr sz="1350" b="0" kern="1200">
                <a:solidFill>
                  <a:schemeClr val="tx1"/>
                </a:solidFill>
                <a:latin typeface="+mn-lt"/>
                <a:ea typeface="+mn-ea"/>
                <a:cs typeface="Intel Clear" panose="020B0604020203020204" pitchFamily="34" charset="0"/>
              </a:defRPr>
            </a:lvl1pPr>
            <a:lvl2pPr marL="169069" indent="-169069" algn="l" defTabSz="342900" rtl="0" eaLnBrk="1" latinLnBrk="0" hangingPunct="1">
              <a:spcBef>
                <a:spcPts val="900"/>
              </a:spcBef>
              <a:buFont typeface="Wingdings" charset="2"/>
              <a:buChar char="§"/>
              <a:defRPr sz="1350" kern="1200" baseline="0">
                <a:solidFill>
                  <a:schemeClr val="tx1"/>
                </a:solidFill>
                <a:latin typeface="+mn-lt"/>
                <a:ea typeface="+mn-ea"/>
                <a:cs typeface="Intel Clear" panose="020B0604020203020204" pitchFamily="34" charset="0"/>
              </a:defRPr>
            </a:lvl2pPr>
            <a:lvl3pPr marL="428625" indent="-171450" algn="l" defTabSz="342900" rtl="0" eaLnBrk="1" latinLnBrk="0" hangingPunct="1">
              <a:spcBef>
                <a:spcPts val="600"/>
              </a:spcBef>
              <a:buFont typeface="Intel Clear" panose="020B0604020203020204" pitchFamily="34" charset="0"/>
              <a:buChar char="–"/>
              <a:defRPr sz="1350" kern="1200">
                <a:solidFill>
                  <a:schemeClr val="tx1"/>
                </a:solidFill>
                <a:latin typeface="+mn-lt"/>
                <a:ea typeface="+mn-ea"/>
                <a:cs typeface="Intel Clear" panose="020B0604020203020204" pitchFamily="34" charset="0"/>
              </a:defRPr>
            </a:lvl3pPr>
            <a:lvl4pPr marL="727472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Intel Clear" panose="020B0604020203020204" pitchFamily="34" charset="0"/>
              </a:defRPr>
            </a:lvl4pPr>
            <a:lvl5pPr marL="989410" indent="-171450" algn="l" defTabSz="342900" rtl="0" eaLnBrk="1" latinLnBrk="0" hangingPunct="1">
              <a:spcBef>
                <a:spcPct val="20000"/>
              </a:spcBef>
              <a:buFont typeface="Intel Clear" panose="020B0604020203020204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Intel Clear" panose="020B0604020203020204" pitchFamily="34" charset="0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2560" dirty="0">
                <a:solidFill>
                  <a:srgbClr val="FF00FF"/>
                </a:solidFill>
              </a:rPr>
              <a:t>// Simple Parser code</a:t>
            </a:r>
          </a:p>
          <a:p>
            <a:pPr>
              <a:spcBef>
                <a:spcPts val="0"/>
              </a:spcBef>
            </a:pPr>
            <a:r>
              <a:rPr lang="en-US" sz="2560" i="1" dirty="0">
                <a:solidFill>
                  <a:srgbClr val="C00000"/>
                </a:solidFill>
              </a:rPr>
              <a:t>For each line in Intermediate Representation</a:t>
            </a:r>
          </a:p>
          <a:p>
            <a:pPr marL="457200" indent="-457200">
              <a:spcBef>
                <a:spcPts val="0"/>
              </a:spcBef>
              <a:buFont typeface="Wingdings" panose="05000000000000000000" pitchFamily="2" charset="2"/>
              <a:buChar char="v"/>
            </a:pPr>
            <a:r>
              <a:rPr lang="en-US" sz="2560" i="1" dirty="0">
                <a:solidFill>
                  <a:srgbClr val="00B050"/>
                </a:solidFill>
              </a:rPr>
              <a:t>For each array element</a:t>
            </a:r>
          </a:p>
          <a:p>
            <a:pPr marL="727710" lvl="1" indent="-457200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2560" i="1" dirty="0">
                <a:solidFill>
                  <a:schemeClr val="bg2"/>
                </a:solidFill>
              </a:rPr>
              <a:t>Read the field from the </a:t>
            </a:r>
            <a:r>
              <a:rPr lang="en-US" sz="2560" i="1" dirty="0" err="1">
                <a:solidFill>
                  <a:schemeClr val="bg2"/>
                </a:solidFill>
              </a:rPr>
              <a:t>bytestream</a:t>
            </a:r>
            <a:endParaRPr lang="en-US" sz="2560" i="1" dirty="0">
              <a:solidFill>
                <a:schemeClr val="bg2"/>
              </a:solidFill>
            </a:endParaRPr>
          </a:p>
          <a:p>
            <a:pPr marL="727710" lvl="1" indent="-457200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2560" i="1" dirty="0">
                <a:solidFill>
                  <a:schemeClr val="bg2"/>
                </a:solidFill>
              </a:rPr>
              <a:t>Print the field appropriately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52BDF801-4987-45F6-9F3E-DE0A2D67C8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1220919"/>
              </p:ext>
            </p:extLst>
          </p:nvPr>
        </p:nvGraphicFramePr>
        <p:xfrm>
          <a:off x="6339826" y="1322155"/>
          <a:ext cx="621792" cy="65264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1792">
                  <a:extLst>
                    <a:ext uri="{9D8B030D-6E8A-4147-A177-3AD203B41FA5}">
                      <a16:colId xmlns:a16="http://schemas.microsoft.com/office/drawing/2014/main" val="2845595630"/>
                    </a:ext>
                  </a:extLst>
                </a:gridCol>
              </a:tblGrid>
              <a:tr h="6526446">
                <a:tc>
                  <a:txBody>
                    <a:bodyPr/>
                    <a:lstStyle/>
                    <a:p>
                      <a:r>
                        <a:rPr lang="en-US" sz="2300" dirty="0"/>
                        <a:t>Use </a:t>
                      </a:r>
                      <a:r>
                        <a:rPr lang="en-US" sz="2300" dirty="0">
                          <a:solidFill>
                            <a:srgbClr val="FFFF00"/>
                          </a:solidFill>
                        </a:rPr>
                        <a:t>Intermediate Representation </a:t>
                      </a:r>
                      <a:r>
                        <a:rPr lang="en-US" sz="2300" dirty="0"/>
                        <a:t>of Structure</a:t>
                      </a:r>
                    </a:p>
                  </a:txBody>
                  <a:tcPr marL="146304" marR="146304" marT="73152" marB="73152" vert="vert270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70682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75149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170EB6-3006-4AA6-B93C-D86D9BFC0D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558" y="344234"/>
            <a:ext cx="13785718" cy="710211"/>
          </a:xfrm>
        </p:spPr>
        <p:txBody>
          <a:bodyPr/>
          <a:lstStyle/>
          <a:p>
            <a:r>
              <a:rPr lang="en-US" sz="3840" b="1" dirty="0"/>
              <a:t>Option 2: Modified Structure as Input to Fixed Parser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317DF3-F4C6-4D6C-91A8-BBB2D4DB73E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26441" y="1273783"/>
            <a:ext cx="13586402" cy="6629550"/>
          </a:xfrm>
        </p:spPr>
        <p:txBody>
          <a:bodyPr/>
          <a:lstStyle/>
          <a:p>
            <a:pPr marL="457200" indent="-45720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2880" dirty="0">
                <a:solidFill>
                  <a:schemeClr val="accent1"/>
                </a:solidFill>
              </a:rPr>
              <a:t>Method: </a:t>
            </a:r>
            <a:r>
              <a:rPr lang="en-US" sz="2560" dirty="0">
                <a:solidFill>
                  <a:schemeClr val="bg2"/>
                </a:solidFill>
              </a:rPr>
              <a:t>Write a fixed Parser that reads an input structure in a fixed, predefined format</a:t>
            </a:r>
          </a:p>
          <a:p>
            <a:pPr marL="817880" lvl="1" indent="-457200"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sz="2560" dirty="0">
                <a:solidFill>
                  <a:schemeClr val="bg2"/>
                </a:solidFill>
              </a:rPr>
              <a:t>Hand-convert the field Structure into Testing program’s predefined format</a:t>
            </a:r>
          </a:p>
          <a:p>
            <a:pPr marL="817880" lvl="1" indent="-457200">
              <a:spcBef>
                <a:spcPts val="600"/>
              </a:spcBef>
              <a:buFont typeface="Courier New" panose="02070309020205020404" pitchFamily="49" charset="0"/>
              <a:buChar char="o"/>
            </a:pPr>
            <a:endParaRPr lang="en-US" sz="2560" dirty="0"/>
          </a:p>
          <a:p>
            <a:pPr marL="817880" lvl="1" indent="-457200">
              <a:spcBef>
                <a:spcPts val="600"/>
              </a:spcBef>
              <a:buFont typeface="Courier New" panose="02070309020205020404" pitchFamily="49" charset="0"/>
              <a:buChar char="o"/>
            </a:pPr>
            <a:endParaRPr lang="en-US" sz="1280" dirty="0"/>
          </a:p>
          <a:p>
            <a:pPr marL="817880" lvl="1" indent="-457200">
              <a:spcBef>
                <a:spcPts val="600"/>
              </a:spcBef>
              <a:buFont typeface="Courier New" panose="02070309020205020404" pitchFamily="49" charset="0"/>
              <a:buChar char="o"/>
            </a:pPr>
            <a:endParaRPr lang="en-US" sz="1280" dirty="0"/>
          </a:p>
          <a:p>
            <a:pPr marL="457200"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880" dirty="0">
                <a:solidFill>
                  <a:schemeClr val="accent1"/>
                </a:solidFill>
              </a:rPr>
              <a:t>Advantage:  </a:t>
            </a:r>
          </a:p>
          <a:p>
            <a:pPr marL="817880" lvl="1" indent="-457200"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2560" dirty="0">
                <a:solidFill>
                  <a:schemeClr val="bg2"/>
                </a:solidFill>
              </a:rPr>
              <a:t>No need to hardcode individual print statement for each of the fields read</a:t>
            </a:r>
          </a:p>
          <a:p>
            <a:pPr marL="817880" lvl="1" indent="-457200"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2560" dirty="0">
                <a:solidFill>
                  <a:schemeClr val="bg2"/>
                </a:solidFill>
              </a:rPr>
              <a:t>No need to write/compile new program every time the input structure changes</a:t>
            </a:r>
          </a:p>
          <a:p>
            <a:pPr marL="457200"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880" dirty="0">
                <a:solidFill>
                  <a:schemeClr val="accent1"/>
                </a:solidFill>
              </a:rPr>
              <a:t>Disadvantage:</a:t>
            </a:r>
          </a:p>
          <a:p>
            <a:pPr marL="817880" lvl="1" indent="-457200"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2560" dirty="0">
                <a:solidFill>
                  <a:schemeClr val="bg2"/>
                </a:solidFill>
              </a:rPr>
              <a:t>Every time field structure changes, need to </a:t>
            </a:r>
            <a:r>
              <a:rPr lang="en-US" sz="2560" dirty="0">
                <a:solidFill>
                  <a:srgbClr val="FC4C02"/>
                </a:solidFill>
              </a:rPr>
              <a:t>hand-convert</a:t>
            </a:r>
            <a:r>
              <a:rPr lang="en-US" sz="2560" dirty="0"/>
              <a:t> </a:t>
            </a:r>
            <a:r>
              <a:rPr lang="en-US" sz="2560" dirty="0">
                <a:solidFill>
                  <a:schemeClr val="bg2"/>
                </a:solidFill>
              </a:rPr>
              <a:t>it to the Parser’s format</a:t>
            </a:r>
          </a:p>
          <a:p>
            <a:pPr marL="817880" lvl="1" indent="-457200"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2560" dirty="0">
                <a:solidFill>
                  <a:srgbClr val="FC4C02"/>
                </a:solidFill>
              </a:rPr>
              <a:t>Unreliable parsing</a:t>
            </a:r>
            <a:r>
              <a:rPr lang="en-US" sz="2560" dirty="0"/>
              <a:t> </a:t>
            </a:r>
            <a:r>
              <a:rPr lang="en-US" sz="2560" dirty="0">
                <a:solidFill>
                  <a:schemeClr val="bg2"/>
                </a:solidFill>
              </a:rPr>
              <a:t>(reading) as hand-conversion might be erroneous</a:t>
            </a:r>
          </a:p>
          <a:p>
            <a:pPr marL="457200"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880" dirty="0">
                <a:solidFill>
                  <a:schemeClr val="accent1"/>
                </a:solidFill>
              </a:rPr>
              <a:t>Conclusion:</a:t>
            </a:r>
          </a:p>
          <a:p>
            <a:pPr marL="817880" lvl="1" indent="-457200"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2560" dirty="0">
                <a:solidFill>
                  <a:schemeClr val="bg2"/>
                </a:solidFill>
              </a:rPr>
              <a:t>Not suitable where we need to examine many parts of the same </a:t>
            </a:r>
            <a:r>
              <a:rPr lang="en-US" sz="2560" dirty="0" err="1">
                <a:solidFill>
                  <a:schemeClr val="bg2"/>
                </a:solidFill>
              </a:rPr>
              <a:t>bytestream</a:t>
            </a:r>
            <a:r>
              <a:rPr lang="en-US" sz="2560" dirty="0">
                <a:solidFill>
                  <a:schemeClr val="bg2"/>
                </a:solidFill>
              </a:rPr>
              <a:t> with different structures, and need reliable output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B695E5-BC5B-4046-BD67-5ACFA8851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157502" y="7848601"/>
            <a:ext cx="307777" cy="324191"/>
          </a:xfrm>
        </p:spPr>
        <p:txBody>
          <a:bodyPr/>
          <a:lstStyle/>
          <a:p>
            <a:fld id="{EE2556C5-CE8C-6547-B838-EA80C61A4AF7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14C90E4-FB99-478A-9A7F-ED5047882D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530390" y="2408518"/>
            <a:ext cx="2336240" cy="1702534"/>
          </a:xfrm>
          <a:prstGeom prst="rect">
            <a:avLst/>
          </a:prstGeom>
        </p:spPr>
      </p:pic>
      <p:sp>
        <p:nvSpPr>
          <p:cNvPr id="17" name="Scroll: Vertical 16">
            <a:extLst>
              <a:ext uri="{FF2B5EF4-FFF2-40B4-BE49-F238E27FC236}">
                <a16:creationId xmlns:a16="http://schemas.microsoft.com/office/drawing/2014/main" id="{672516BF-87D8-4DF0-947F-DFCC684B2086}"/>
              </a:ext>
            </a:extLst>
          </p:cNvPr>
          <p:cNvSpPr/>
          <p:nvPr/>
        </p:nvSpPr>
        <p:spPr>
          <a:xfrm>
            <a:off x="6827519" y="2410668"/>
            <a:ext cx="1271890" cy="1145534"/>
          </a:xfrm>
          <a:prstGeom prst="verticalScroll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0" dirty="0" err="1">
                <a:solidFill>
                  <a:srgbClr val="FF0000"/>
                </a:solidFill>
              </a:rPr>
              <a:t>ConvertedInput</a:t>
            </a:r>
            <a:r>
              <a:rPr lang="en-US" sz="1120" dirty="0">
                <a:solidFill>
                  <a:srgbClr val="FF0000"/>
                </a:solidFill>
              </a:rPr>
              <a:t> file structure in fixed format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E559434-526C-4377-9205-F2341EFA8B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3989270" y="2625415"/>
            <a:ext cx="1091690" cy="1145534"/>
          </a:xfrm>
          <a:prstGeom prst="rect">
            <a:avLst/>
          </a:prstGeom>
        </p:spPr>
      </p:pic>
      <p:sp>
        <p:nvSpPr>
          <p:cNvPr id="19" name="Scroll: Vertical 18">
            <a:extLst>
              <a:ext uri="{FF2B5EF4-FFF2-40B4-BE49-F238E27FC236}">
                <a16:creationId xmlns:a16="http://schemas.microsoft.com/office/drawing/2014/main" id="{602A5EE1-DACC-4D0B-81FE-EC72868E6F22}"/>
              </a:ext>
            </a:extLst>
          </p:cNvPr>
          <p:cNvSpPr/>
          <p:nvPr/>
        </p:nvSpPr>
        <p:spPr>
          <a:xfrm>
            <a:off x="3989271" y="2738842"/>
            <a:ext cx="467910" cy="431013"/>
          </a:xfrm>
          <a:prstGeom prst="verticalScroll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72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3E4652D6-23C5-45BB-AD96-787A083CE4B4}"/>
              </a:ext>
            </a:extLst>
          </p:cNvPr>
          <p:cNvSpPr/>
          <p:nvPr/>
        </p:nvSpPr>
        <p:spPr>
          <a:xfrm>
            <a:off x="7950323" y="2931695"/>
            <a:ext cx="580067" cy="175803"/>
          </a:xfrm>
          <a:prstGeom prst="rightArrow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72"/>
          </a:p>
        </p:txBody>
      </p:sp>
      <p:sp>
        <p:nvSpPr>
          <p:cNvPr id="21" name="Scroll: Vertical 20">
            <a:extLst>
              <a:ext uri="{FF2B5EF4-FFF2-40B4-BE49-F238E27FC236}">
                <a16:creationId xmlns:a16="http://schemas.microsoft.com/office/drawing/2014/main" id="{D2BD2AC2-4AA1-4698-8733-4D7C48050774}"/>
              </a:ext>
            </a:extLst>
          </p:cNvPr>
          <p:cNvSpPr/>
          <p:nvPr/>
        </p:nvSpPr>
        <p:spPr>
          <a:xfrm>
            <a:off x="11692397" y="2523354"/>
            <a:ext cx="1190848" cy="1268110"/>
          </a:xfrm>
          <a:prstGeom prst="verticalScroll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960" dirty="0">
                <a:solidFill>
                  <a:schemeClr val="tx1"/>
                </a:solidFill>
              </a:rPr>
              <a:t>A =1  </a:t>
            </a:r>
          </a:p>
          <a:p>
            <a:r>
              <a:rPr lang="en-US" sz="960" dirty="0">
                <a:solidFill>
                  <a:schemeClr val="tx1"/>
                </a:solidFill>
              </a:rPr>
              <a:t>B = 10</a:t>
            </a:r>
          </a:p>
          <a:p>
            <a:r>
              <a:rPr lang="en-US" sz="960" dirty="0">
                <a:solidFill>
                  <a:schemeClr val="tx1"/>
                </a:solidFill>
              </a:rPr>
              <a:t>C = “Hi”</a:t>
            </a:r>
          </a:p>
          <a:p>
            <a:r>
              <a:rPr lang="en-US" sz="960" dirty="0">
                <a:solidFill>
                  <a:schemeClr val="tx1"/>
                </a:solidFill>
              </a:rPr>
              <a:t>D = 3.14</a:t>
            </a:r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8632104E-8B77-44C0-BB3D-08AD49FF6A36}"/>
              </a:ext>
            </a:extLst>
          </p:cNvPr>
          <p:cNvSpPr/>
          <p:nvPr/>
        </p:nvSpPr>
        <p:spPr>
          <a:xfrm>
            <a:off x="10891072" y="3203888"/>
            <a:ext cx="951014" cy="117982"/>
          </a:xfrm>
          <a:prstGeom prst="rightArrow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72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F15001F-94EC-4E17-A4BC-E46BB207240E}"/>
              </a:ext>
            </a:extLst>
          </p:cNvPr>
          <p:cNvSpPr txBox="1"/>
          <p:nvPr/>
        </p:nvSpPr>
        <p:spPr>
          <a:xfrm>
            <a:off x="3994433" y="3802848"/>
            <a:ext cx="961774" cy="270843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r>
              <a:rPr lang="en-US" sz="1760" dirty="0">
                <a:solidFill>
                  <a:srgbClr val="003C71"/>
                </a:solidFill>
              </a:rPr>
              <a:t>Input file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B9052D6-9E15-4F62-9F5A-D3C9E6BA4A27}"/>
              </a:ext>
            </a:extLst>
          </p:cNvPr>
          <p:cNvSpPr txBox="1"/>
          <p:nvPr/>
        </p:nvSpPr>
        <p:spPr>
          <a:xfrm>
            <a:off x="11905583" y="3780850"/>
            <a:ext cx="961774" cy="270843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r>
              <a:rPr lang="en-US" sz="1760" dirty="0">
                <a:solidFill>
                  <a:srgbClr val="003C71"/>
                </a:solidFill>
              </a:rPr>
              <a:t>Output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A0E64BD-402F-4BD1-B013-EB4AC490E1E4}"/>
              </a:ext>
            </a:extLst>
          </p:cNvPr>
          <p:cNvSpPr txBox="1"/>
          <p:nvPr/>
        </p:nvSpPr>
        <p:spPr>
          <a:xfrm>
            <a:off x="8900734" y="3159865"/>
            <a:ext cx="1602234" cy="812530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r>
              <a:rPr lang="en-US" sz="1760" dirty="0">
                <a:solidFill>
                  <a:srgbClr val="FFFF00"/>
                </a:solidFill>
              </a:rPr>
              <a:t>Fixed Parser</a:t>
            </a:r>
          </a:p>
          <a:p>
            <a:r>
              <a:rPr lang="en-US" sz="1760" dirty="0">
                <a:solidFill>
                  <a:srgbClr val="FFFF00"/>
                </a:solidFill>
              </a:rPr>
              <a:t>    (simple)</a:t>
            </a:r>
          </a:p>
          <a:p>
            <a:endParaRPr lang="en-US" sz="1760" dirty="0">
              <a:solidFill>
                <a:srgbClr val="FFFF00"/>
              </a:solidFill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F3B41582-493F-49C1-B918-F08BD715EC1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5273662" y="2649672"/>
            <a:ext cx="1084517" cy="735675"/>
          </a:xfrm>
          <a:prstGeom prst="rect">
            <a:avLst/>
          </a:prstGeom>
        </p:spPr>
      </p:pic>
      <p:sp>
        <p:nvSpPr>
          <p:cNvPr id="30" name="Arrow: Right 29">
            <a:extLst>
              <a:ext uri="{FF2B5EF4-FFF2-40B4-BE49-F238E27FC236}">
                <a16:creationId xmlns:a16="http://schemas.microsoft.com/office/drawing/2014/main" id="{4FD1E7C7-885F-43EC-8B0B-A7BF70ABA395}"/>
              </a:ext>
            </a:extLst>
          </p:cNvPr>
          <p:cNvSpPr/>
          <p:nvPr/>
        </p:nvSpPr>
        <p:spPr>
          <a:xfrm>
            <a:off x="6272010" y="2843794"/>
            <a:ext cx="610774" cy="175803"/>
          </a:xfrm>
          <a:prstGeom prst="rightArrow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72"/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7E77BDDB-2591-4355-B14E-B7EFCEDD6FC1}"/>
              </a:ext>
            </a:extLst>
          </p:cNvPr>
          <p:cNvSpPr/>
          <p:nvPr/>
        </p:nvSpPr>
        <p:spPr>
          <a:xfrm>
            <a:off x="4293464" y="2931695"/>
            <a:ext cx="1084515" cy="102829"/>
          </a:xfrm>
          <a:prstGeom prst="rightArrow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72"/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3A64E0B8-C338-429D-8EC0-B4E16EEC4107}"/>
              </a:ext>
            </a:extLst>
          </p:cNvPr>
          <p:cNvSpPr/>
          <p:nvPr/>
        </p:nvSpPr>
        <p:spPr>
          <a:xfrm>
            <a:off x="5092301" y="3599325"/>
            <a:ext cx="3449430" cy="159928"/>
          </a:xfrm>
          <a:prstGeom prst="rightArrow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72"/>
          </a:p>
        </p:txBody>
      </p:sp>
    </p:spTree>
    <p:extLst>
      <p:ext uri="{BB962C8B-B14F-4D97-AF65-F5344CB8AC3E}">
        <p14:creationId xmlns:p14="http://schemas.microsoft.com/office/powerpoint/2010/main" val="1096826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170EB6-3006-4AA6-B93C-D86D9BFC0D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505" y="344234"/>
            <a:ext cx="14269453" cy="710211"/>
          </a:xfrm>
        </p:spPr>
        <p:txBody>
          <a:bodyPr/>
          <a:lstStyle/>
          <a:p>
            <a:r>
              <a:rPr lang="en-US" sz="3840" b="1" dirty="0"/>
              <a:t>Option 3: Unmodified Structure Input to a Fixed Parser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317DF3-F4C6-4D6C-91A8-BBB2D4DB73E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26441" y="1081275"/>
            <a:ext cx="12946530" cy="6629550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80" dirty="0">
                <a:solidFill>
                  <a:schemeClr val="accent1"/>
                </a:solidFill>
              </a:rPr>
              <a:t>Method: </a:t>
            </a:r>
            <a:r>
              <a:rPr lang="en-US" sz="2560" dirty="0">
                <a:solidFill>
                  <a:schemeClr val="bg2"/>
                </a:solidFill>
              </a:rPr>
              <a:t>Write a fixed Parser that reads the unmodified structure as its input</a:t>
            </a:r>
          </a:p>
          <a:p>
            <a:pPr marL="817880" lvl="1" indent="-457200"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2560" dirty="0">
                <a:solidFill>
                  <a:schemeClr val="bg2"/>
                </a:solidFill>
              </a:rPr>
              <a:t>It understands the underlying format, and displays the field values accordingly</a:t>
            </a:r>
          </a:p>
          <a:p>
            <a:pPr marL="817880" lvl="1" indent="-457200">
              <a:spcBef>
                <a:spcPts val="0"/>
              </a:spcBef>
              <a:buFont typeface="Courier New" panose="02070309020205020404" pitchFamily="49" charset="0"/>
              <a:buChar char="o"/>
            </a:pPr>
            <a:endParaRPr lang="en-US" sz="2560" dirty="0"/>
          </a:p>
          <a:p>
            <a:pPr marL="817880" lvl="1" indent="-457200">
              <a:spcBef>
                <a:spcPts val="0"/>
              </a:spcBef>
              <a:buFont typeface="Courier New" panose="02070309020205020404" pitchFamily="49" charset="0"/>
              <a:buChar char="o"/>
            </a:pPr>
            <a:endParaRPr lang="en-US" sz="256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80" dirty="0">
                <a:solidFill>
                  <a:schemeClr val="accent1"/>
                </a:solidFill>
              </a:rPr>
              <a:t>Advantage:  </a:t>
            </a:r>
          </a:p>
          <a:p>
            <a:pPr marL="817880" lvl="1" indent="-457200"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2560" dirty="0">
                <a:solidFill>
                  <a:srgbClr val="7030A0"/>
                </a:solidFill>
              </a:rPr>
              <a:t>No manual Read</a:t>
            </a:r>
            <a:r>
              <a:rPr lang="en-US" sz="2560" dirty="0">
                <a:solidFill>
                  <a:schemeClr val="bg2"/>
                </a:solidFill>
              </a:rPr>
              <a:t> per field (no hand-converting anything) – just run with the proper input</a:t>
            </a:r>
          </a:p>
          <a:p>
            <a:pPr marL="817880" lvl="1" indent="-457200"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2560" dirty="0">
                <a:solidFill>
                  <a:srgbClr val="7030A0"/>
                </a:solidFill>
              </a:rPr>
              <a:t>No manual Print</a:t>
            </a:r>
            <a:r>
              <a:rPr lang="en-US" sz="2560" dirty="0">
                <a:solidFill>
                  <a:schemeClr val="bg2"/>
                </a:solidFill>
              </a:rPr>
              <a:t> per field (no need to hardcode individual print statement for each field)</a:t>
            </a:r>
          </a:p>
          <a:p>
            <a:pPr marL="817880" lvl="1" indent="-457200"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2560" dirty="0">
                <a:solidFill>
                  <a:srgbClr val="7030A0"/>
                </a:solidFill>
              </a:rPr>
              <a:t>No need to write/compile new program</a:t>
            </a:r>
            <a:r>
              <a:rPr lang="en-US" sz="2560" dirty="0">
                <a:solidFill>
                  <a:schemeClr val="bg2"/>
                </a:solidFill>
              </a:rPr>
              <a:t> every time the input structure changes</a:t>
            </a:r>
          </a:p>
          <a:p>
            <a:pPr marL="457200" indent="-457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880" dirty="0">
                <a:solidFill>
                  <a:schemeClr val="accent1"/>
                </a:solidFill>
              </a:rPr>
              <a:t>Disadvantage:</a:t>
            </a:r>
          </a:p>
          <a:p>
            <a:pPr marL="817880" lvl="1" indent="-457200"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2560" dirty="0">
                <a:solidFill>
                  <a:schemeClr val="bg2"/>
                </a:solidFill>
              </a:rPr>
              <a:t>A parser that can understand a programing language is essentially a compiler</a:t>
            </a:r>
          </a:p>
          <a:p>
            <a:pPr marL="457200" indent="-457200"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sz="2880" dirty="0">
                <a:solidFill>
                  <a:schemeClr val="accent1"/>
                </a:solidFill>
              </a:rPr>
              <a:t>Conclusion:</a:t>
            </a:r>
          </a:p>
          <a:p>
            <a:pPr marL="817880" lvl="1" indent="-457200"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2560" dirty="0">
                <a:solidFill>
                  <a:schemeClr val="bg2"/>
                </a:solidFill>
              </a:rPr>
              <a:t>Suitable where we need to examine many </a:t>
            </a:r>
            <a:r>
              <a:rPr lang="en-US" sz="2560" dirty="0" err="1">
                <a:solidFill>
                  <a:schemeClr val="bg2"/>
                </a:solidFill>
              </a:rPr>
              <a:t>bytestreams</a:t>
            </a:r>
            <a:r>
              <a:rPr lang="en-US" sz="2560" dirty="0">
                <a:solidFill>
                  <a:schemeClr val="bg2"/>
                </a:solidFill>
              </a:rPr>
              <a:t> with different structures, and need reliable output </a:t>
            </a:r>
            <a:r>
              <a:rPr lang="en-US" sz="2560" dirty="0">
                <a:solidFill>
                  <a:srgbClr val="FF0000"/>
                </a:solidFill>
              </a:rPr>
              <a:t>(but will need to write the compiler)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B695E5-BC5B-4046-BD67-5ACFA8851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157502" y="7848601"/>
            <a:ext cx="307777" cy="324191"/>
          </a:xfrm>
        </p:spPr>
        <p:txBody>
          <a:bodyPr/>
          <a:lstStyle/>
          <a:p>
            <a:fld id="{EE2556C5-CE8C-6547-B838-EA80C61A4AF7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6" name="Scroll: Vertical 5">
            <a:extLst>
              <a:ext uri="{FF2B5EF4-FFF2-40B4-BE49-F238E27FC236}">
                <a16:creationId xmlns:a16="http://schemas.microsoft.com/office/drawing/2014/main" id="{983F0914-37E0-45E7-97D1-C54AFD94B5E6}"/>
              </a:ext>
            </a:extLst>
          </p:cNvPr>
          <p:cNvSpPr/>
          <p:nvPr/>
        </p:nvSpPr>
        <p:spPr>
          <a:xfrm>
            <a:off x="4212426" y="2107541"/>
            <a:ext cx="1190848" cy="1268110"/>
          </a:xfrm>
          <a:prstGeom prst="verticalScroll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0" dirty="0">
                <a:solidFill>
                  <a:srgbClr val="FF0000"/>
                </a:solidFill>
              </a:rPr>
              <a:t>Input file structure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D3E162EB-4022-4C42-9651-FB6FFF264081}"/>
              </a:ext>
            </a:extLst>
          </p:cNvPr>
          <p:cNvSpPr/>
          <p:nvPr/>
        </p:nvSpPr>
        <p:spPr>
          <a:xfrm>
            <a:off x="7519349" y="3259929"/>
            <a:ext cx="554070" cy="183408"/>
          </a:xfrm>
          <a:prstGeom prst="rightArrow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72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3A472279-CA09-48A5-90B8-13000C672D18}"/>
              </a:ext>
            </a:extLst>
          </p:cNvPr>
          <p:cNvSpPr/>
          <p:nvPr/>
        </p:nvSpPr>
        <p:spPr>
          <a:xfrm>
            <a:off x="10777650" y="3083571"/>
            <a:ext cx="824598" cy="97752"/>
          </a:xfrm>
          <a:prstGeom prst="rightArrow">
            <a:avLst/>
          </a:prstGeom>
          <a:solidFill>
            <a:srgbClr val="FF0000"/>
          </a:solidFill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72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8A22330-8AFD-45F9-97D8-0310D7A77D0B}"/>
              </a:ext>
            </a:extLst>
          </p:cNvPr>
          <p:cNvGrpSpPr/>
          <p:nvPr/>
        </p:nvGrpSpPr>
        <p:grpSpPr>
          <a:xfrm>
            <a:off x="6404977" y="2743273"/>
            <a:ext cx="1091690" cy="1198774"/>
            <a:chOff x="4003111" y="1481433"/>
            <a:chExt cx="682306" cy="749234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201CC1CE-176D-4E63-A35E-58816FB8A910}"/>
                </a:ext>
              </a:extLst>
            </p:cNvPr>
            <p:cNvGrpSpPr/>
            <p:nvPr/>
          </p:nvGrpSpPr>
          <p:grpSpPr>
            <a:xfrm>
              <a:off x="4003111" y="1481433"/>
              <a:ext cx="682306" cy="575371"/>
              <a:chOff x="4003111" y="1481433"/>
              <a:chExt cx="682306" cy="575371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1197088B-1346-46E0-A26C-CFE6FF57DB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837473B0-CC2E-450A-ABE3-18F120FF3D39}">
                    <a1611:picAttrSrcUrl xmlns:a1611="http://schemas.microsoft.com/office/drawing/2016/11/main" r:id="rId4"/>
                  </a:ext>
                </a:extLst>
              </a:blip>
              <a:stretch>
                <a:fillRect/>
              </a:stretch>
            </p:blipFill>
            <p:spPr>
              <a:xfrm>
                <a:off x="4003111" y="1481433"/>
                <a:ext cx="682306" cy="575371"/>
              </a:xfrm>
              <a:prstGeom prst="rect">
                <a:avLst/>
              </a:prstGeom>
            </p:spPr>
          </p:pic>
          <p:sp>
            <p:nvSpPr>
              <p:cNvPr id="8" name="Scroll: Vertical 7">
                <a:extLst>
                  <a:ext uri="{FF2B5EF4-FFF2-40B4-BE49-F238E27FC236}">
                    <a16:creationId xmlns:a16="http://schemas.microsoft.com/office/drawing/2014/main" id="{1658B876-937D-4AFF-87C1-F432C1C646C0}"/>
                  </a:ext>
                </a:extLst>
              </p:cNvPr>
              <p:cNvSpPr/>
              <p:nvPr/>
            </p:nvSpPr>
            <p:spPr>
              <a:xfrm>
                <a:off x="4031463" y="1552324"/>
                <a:ext cx="292444" cy="269383"/>
              </a:xfrm>
              <a:prstGeom prst="verticalScroll">
                <a:avLst/>
              </a:prstGeom>
              <a:solidFill>
                <a:srgbClr val="FFFF0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072"/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C650175-B081-4307-BBEF-DD003FABFF17}"/>
                </a:ext>
              </a:extLst>
            </p:cNvPr>
            <p:cNvSpPr txBox="1"/>
            <p:nvPr/>
          </p:nvSpPr>
          <p:spPr>
            <a:xfrm>
              <a:off x="4034689" y="2061390"/>
              <a:ext cx="601109" cy="169277"/>
            </a:xfrm>
            <a:prstGeom prst="rect">
              <a:avLst/>
            </a:prstGeom>
            <a:noFill/>
          </p:spPr>
          <p:txBody>
            <a:bodyPr vert="horz" wrap="square" lIns="0" tIns="0" rIns="0" bIns="0" rtlCol="0">
              <a:spAutoFit/>
            </a:bodyPr>
            <a:lstStyle/>
            <a:p>
              <a:r>
                <a:rPr lang="en-US" sz="1760" dirty="0">
                  <a:solidFill>
                    <a:srgbClr val="003C71"/>
                  </a:solidFill>
                </a:rPr>
                <a:t>Input file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7001532-8D3F-443F-9E1C-6D4789DE6F91}"/>
              </a:ext>
            </a:extLst>
          </p:cNvPr>
          <p:cNvGrpSpPr/>
          <p:nvPr/>
        </p:nvGrpSpPr>
        <p:grpSpPr>
          <a:xfrm>
            <a:off x="11476909" y="2369011"/>
            <a:ext cx="1190848" cy="1528339"/>
            <a:chOff x="7173068" y="1247519"/>
            <a:chExt cx="744280" cy="955212"/>
          </a:xfrm>
        </p:grpSpPr>
        <p:sp>
          <p:nvSpPr>
            <p:cNvPr id="10" name="Scroll: Vertical 9">
              <a:extLst>
                <a:ext uri="{FF2B5EF4-FFF2-40B4-BE49-F238E27FC236}">
                  <a16:creationId xmlns:a16="http://schemas.microsoft.com/office/drawing/2014/main" id="{3E15E1E6-9C0D-412E-B550-AE2574C60B55}"/>
                </a:ext>
              </a:extLst>
            </p:cNvPr>
            <p:cNvSpPr/>
            <p:nvPr/>
          </p:nvSpPr>
          <p:spPr>
            <a:xfrm>
              <a:off x="7173068" y="1247519"/>
              <a:ext cx="744280" cy="792569"/>
            </a:xfrm>
            <a:prstGeom prst="verticalScroll">
              <a:avLst/>
            </a:prstGeom>
            <a:solidFill>
              <a:srgbClr val="FFFF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960" dirty="0">
                  <a:solidFill>
                    <a:srgbClr val="7030A0"/>
                  </a:solidFill>
                </a:rPr>
                <a:t>A =1  </a:t>
              </a:r>
            </a:p>
            <a:p>
              <a:r>
                <a:rPr lang="en-US" sz="960" dirty="0">
                  <a:solidFill>
                    <a:srgbClr val="7030A0"/>
                  </a:solidFill>
                </a:rPr>
                <a:t>B = 10</a:t>
              </a:r>
            </a:p>
            <a:p>
              <a:r>
                <a:rPr lang="en-US" sz="960" dirty="0">
                  <a:solidFill>
                    <a:srgbClr val="7030A0"/>
                  </a:solidFill>
                </a:rPr>
                <a:t>C = “Hi”</a:t>
              </a:r>
            </a:p>
            <a:p>
              <a:r>
                <a:rPr lang="en-US" sz="960" dirty="0">
                  <a:solidFill>
                    <a:srgbClr val="7030A0"/>
                  </a:solidFill>
                </a:rPr>
                <a:t>D = 3.14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B232BD7-FA83-481F-A4C5-8F627EBC6A4B}"/>
                </a:ext>
              </a:extLst>
            </p:cNvPr>
            <p:cNvSpPr txBox="1"/>
            <p:nvPr/>
          </p:nvSpPr>
          <p:spPr>
            <a:xfrm>
              <a:off x="7306309" y="2033454"/>
              <a:ext cx="601109" cy="169277"/>
            </a:xfrm>
            <a:prstGeom prst="rect">
              <a:avLst/>
            </a:prstGeom>
            <a:noFill/>
          </p:spPr>
          <p:txBody>
            <a:bodyPr vert="horz" wrap="square" lIns="0" tIns="0" rIns="0" bIns="0" rtlCol="0">
              <a:spAutoFit/>
            </a:bodyPr>
            <a:lstStyle/>
            <a:p>
              <a:r>
                <a:rPr lang="en-US" sz="1760" dirty="0">
                  <a:solidFill>
                    <a:srgbClr val="003C71"/>
                  </a:solidFill>
                </a:rPr>
                <a:t>Output</a:t>
              </a:r>
            </a:p>
          </p:txBody>
        </p:sp>
      </p:grp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E96492FE-428A-4258-92DF-00CAC961FF5E}"/>
              </a:ext>
            </a:extLst>
          </p:cNvPr>
          <p:cNvSpPr/>
          <p:nvPr/>
        </p:nvSpPr>
        <p:spPr>
          <a:xfrm>
            <a:off x="5341797" y="2412487"/>
            <a:ext cx="2708941" cy="183408"/>
          </a:xfrm>
          <a:prstGeom prst="rightArrow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72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9744514-B3F8-4BD7-AFEA-B572C2CAA079}"/>
              </a:ext>
            </a:extLst>
          </p:cNvPr>
          <p:cNvGrpSpPr/>
          <p:nvPr/>
        </p:nvGrpSpPr>
        <p:grpSpPr>
          <a:xfrm>
            <a:off x="8076734" y="2129423"/>
            <a:ext cx="2708941" cy="1687864"/>
            <a:chOff x="5047959" y="1097777"/>
            <a:chExt cx="1693088" cy="105491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6064CB3-29F5-45C0-BAF8-5CA9DA9524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5047959" y="1097777"/>
              <a:ext cx="1693088" cy="1054915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5F77EC9-C1AE-4A1C-B80C-5263CD423227}"/>
                </a:ext>
              </a:extLst>
            </p:cNvPr>
            <p:cNvSpPr txBox="1"/>
            <p:nvPr/>
          </p:nvSpPr>
          <p:spPr>
            <a:xfrm>
              <a:off x="5408430" y="1531931"/>
              <a:ext cx="950356" cy="169277"/>
            </a:xfrm>
            <a:prstGeom prst="rect">
              <a:avLst/>
            </a:prstGeom>
            <a:noFill/>
          </p:spPr>
          <p:txBody>
            <a:bodyPr vert="horz" wrap="square" lIns="0" tIns="0" rIns="0" bIns="0" rtlCol="0">
              <a:spAutoFit/>
            </a:bodyPr>
            <a:lstStyle/>
            <a:p>
              <a:r>
                <a:rPr lang="en-US" sz="1760" dirty="0">
                  <a:solidFill>
                    <a:srgbClr val="FFFF00"/>
                  </a:solidFill>
                </a:rPr>
                <a:t>Fixed Parser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03EBA6F-8016-4143-8697-AD34DB111168}"/>
                </a:ext>
              </a:extLst>
            </p:cNvPr>
            <p:cNvSpPr txBox="1"/>
            <p:nvPr/>
          </p:nvSpPr>
          <p:spPr>
            <a:xfrm>
              <a:off x="5238307" y="1755214"/>
              <a:ext cx="1429814" cy="169277"/>
            </a:xfrm>
            <a:prstGeom prst="rect">
              <a:avLst/>
            </a:prstGeom>
            <a:noFill/>
          </p:spPr>
          <p:txBody>
            <a:bodyPr vert="horz" wrap="square" lIns="0" tIns="0" rIns="0" bIns="0" rtlCol="0">
              <a:spAutoFit/>
            </a:bodyPr>
            <a:lstStyle/>
            <a:p>
              <a:r>
                <a:rPr lang="en-US" sz="1760" dirty="0">
                  <a:solidFill>
                    <a:srgbClr val="FFFF00"/>
                  </a:solidFill>
                </a:rPr>
                <a:t>(Extremely Complex)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01188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9" grpId="0" animBg="1"/>
      <p:bldP spid="11" grpId="0" animBg="1"/>
      <p:bldP spid="1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170EB6-3006-4AA6-B93C-D86D9BFC0D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6440" y="344234"/>
            <a:ext cx="13376835" cy="710211"/>
          </a:xfrm>
        </p:spPr>
        <p:txBody>
          <a:bodyPr/>
          <a:lstStyle/>
          <a:p>
            <a:r>
              <a:rPr lang="en-US" sz="3840" b="1" dirty="0"/>
              <a:t>Come on, Writing a Compiler can’t be </a:t>
            </a:r>
            <a:r>
              <a:rPr lang="en-US" sz="3840" b="1" i="1" dirty="0"/>
              <a:t>THAT</a:t>
            </a:r>
            <a:r>
              <a:rPr lang="en-US" sz="3840" b="1" dirty="0"/>
              <a:t> Hard!!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317DF3-F4C6-4D6C-91A8-BBB2D4DB73E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26441" y="1126716"/>
            <a:ext cx="12946530" cy="6403643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en-US" sz="2880" dirty="0">
                <a:solidFill>
                  <a:srgbClr val="FF0000"/>
                </a:solidFill>
              </a:rPr>
              <a:t>Steps for writing a compiler:</a:t>
            </a:r>
          </a:p>
          <a:p>
            <a:pPr marL="457200" indent="-457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880" dirty="0">
                <a:solidFill>
                  <a:schemeClr val="accent1"/>
                </a:solidFill>
              </a:rPr>
              <a:t>Lexical Analysis</a:t>
            </a:r>
          </a:p>
          <a:p>
            <a:pPr marL="457200" indent="-457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880" dirty="0">
                <a:solidFill>
                  <a:schemeClr val="accent1"/>
                </a:solidFill>
              </a:rPr>
              <a:t>Syntactic analysis</a:t>
            </a:r>
          </a:p>
          <a:p>
            <a:pPr marL="457200" indent="-457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880" dirty="0">
                <a:solidFill>
                  <a:schemeClr val="accent1"/>
                </a:solidFill>
              </a:rPr>
              <a:t>Operator Precedence</a:t>
            </a:r>
          </a:p>
          <a:p>
            <a:pPr marL="457200" indent="-457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880" dirty="0">
                <a:solidFill>
                  <a:schemeClr val="accent1"/>
                </a:solidFill>
              </a:rPr>
              <a:t>Abstract Syntax Tree</a:t>
            </a:r>
          </a:p>
          <a:p>
            <a:pPr marL="457200" indent="-457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880" dirty="0">
                <a:solidFill>
                  <a:schemeClr val="accent1"/>
                </a:solidFill>
              </a:rPr>
              <a:t>Preprocessing</a:t>
            </a:r>
          </a:p>
          <a:p>
            <a:pPr marL="457200" indent="-457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880" dirty="0">
                <a:solidFill>
                  <a:schemeClr val="accent1"/>
                </a:solidFill>
              </a:rPr>
              <a:t>Interpretations</a:t>
            </a:r>
          </a:p>
          <a:p>
            <a:pPr marL="457200" indent="-457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880" dirty="0">
                <a:solidFill>
                  <a:schemeClr val="accent1"/>
                </a:solidFill>
              </a:rPr>
              <a:t>…. And much more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B695E5-BC5B-4046-BD67-5ACFA8851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157502" y="7848601"/>
            <a:ext cx="307777" cy="324191"/>
          </a:xfrm>
        </p:spPr>
        <p:txBody>
          <a:bodyPr/>
          <a:lstStyle/>
          <a:p>
            <a:fld id="{EE2556C5-CE8C-6547-B838-EA80C61A4AF7}" type="slidenum">
              <a:rPr lang="en-US" smtClean="0"/>
              <a:pPr/>
              <a:t>24</a:t>
            </a:fld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60E6D13-F2AD-41C6-8DAE-A1975BB05CE1}"/>
              </a:ext>
            </a:extLst>
          </p:cNvPr>
          <p:cNvGrpSpPr/>
          <p:nvPr/>
        </p:nvGrpSpPr>
        <p:grpSpPr>
          <a:xfrm>
            <a:off x="5921312" y="2303666"/>
            <a:ext cx="7471853" cy="2952947"/>
            <a:chOff x="3936347" y="1038009"/>
            <a:chExt cx="4669908" cy="1845592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A1CEF0D8-6CC1-4C13-836D-8D069DA29E71}"/>
                </a:ext>
              </a:extLst>
            </p:cNvPr>
            <p:cNvGrpSpPr/>
            <p:nvPr/>
          </p:nvGrpSpPr>
          <p:grpSpPr>
            <a:xfrm>
              <a:off x="3936347" y="1038009"/>
              <a:ext cx="4669908" cy="1845592"/>
              <a:chOff x="3977909" y="1038009"/>
              <a:chExt cx="4669908" cy="1845592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875E99DB-688B-4786-BEC5-A0E752414F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977909" y="1038009"/>
                <a:ext cx="4669908" cy="1845592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A619DD1F-703A-4425-B002-C20056BB556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088915" y="2132677"/>
                <a:ext cx="653052" cy="653052"/>
              </a:xfrm>
              <a:prstGeom prst="rect">
                <a:avLst/>
              </a:prstGeom>
            </p:spPr>
          </p:pic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CAB7878-A209-44A5-B2D0-3D7369135C39}"/>
                </a:ext>
              </a:extLst>
            </p:cNvPr>
            <p:cNvSpPr txBox="1"/>
            <p:nvPr/>
          </p:nvSpPr>
          <p:spPr>
            <a:xfrm>
              <a:off x="6273210" y="1059273"/>
              <a:ext cx="765544" cy="169277"/>
            </a:xfrm>
            <a:prstGeom prst="rect">
              <a:avLst/>
            </a:prstGeom>
            <a:noFill/>
          </p:spPr>
          <p:txBody>
            <a:bodyPr vert="horz" wrap="square" lIns="0" tIns="0" rIns="0" bIns="0" rtlCol="0">
              <a:spAutoFit/>
            </a:bodyPr>
            <a:lstStyle/>
            <a:p>
              <a:r>
                <a:rPr lang="en-US" sz="1760" dirty="0">
                  <a:solidFill>
                    <a:srgbClr val="003C71"/>
                  </a:solidFill>
                </a:rPr>
                <a:t>Size of </a:t>
              </a:r>
              <a:r>
                <a:rPr lang="en-US" sz="1760" dirty="0" err="1">
                  <a:solidFill>
                    <a:srgbClr val="003C71"/>
                  </a:solidFill>
                </a:rPr>
                <a:t>gcc</a:t>
              </a:r>
              <a:endParaRPr lang="en-US" sz="1760" dirty="0">
                <a:solidFill>
                  <a:srgbClr val="003C71"/>
                </a:solidFill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94CF4DC8-6BC2-4226-BE2B-866F5C7AE47D}"/>
              </a:ext>
            </a:extLst>
          </p:cNvPr>
          <p:cNvSpPr txBox="1"/>
          <p:nvPr/>
        </p:nvSpPr>
        <p:spPr>
          <a:xfrm flipH="1">
            <a:off x="2300961" y="6096002"/>
            <a:ext cx="10533890" cy="1181862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r>
              <a:rPr lang="en-US" sz="3840" dirty="0">
                <a:solidFill>
                  <a:srgbClr val="003C71"/>
                </a:solidFill>
              </a:rPr>
              <a:t>How big is the code base of a full-fledged compiler, anyway?</a:t>
            </a:r>
          </a:p>
        </p:txBody>
      </p:sp>
    </p:spTree>
    <p:extLst>
      <p:ext uri="{BB962C8B-B14F-4D97-AF65-F5344CB8AC3E}">
        <p14:creationId xmlns:p14="http://schemas.microsoft.com/office/powerpoint/2010/main" val="671392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170EB6-3006-4AA6-B93C-D86D9BFC0D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476" y="344234"/>
            <a:ext cx="14498053" cy="710211"/>
          </a:xfrm>
        </p:spPr>
        <p:txBody>
          <a:bodyPr/>
          <a:lstStyle/>
          <a:p>
            <a:r>
              <a:rPr lang="en-US" sz="3840" b="1" dirty="0"/>
              <a:t>OK, Wrote the Compiler! Now How do I show the Data?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317DF3-F4C6-4D6C-91A8-BBB2D4DB73E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26441" y="1511730"/>
            <a:ext cx="12946530" cy="6403643"/>
          </a:xfrm>
        </p:spPr>
        <p:txBody>
          <a:bodyPr/>
          <a:lstStyle/>
          <a:p>
            <a:pPr marL="457200" indent="-457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880" dirty="0">
                <a:solidFill>
                  <a:schemeClr val="accent1"/>
                </a:solidFill>
              </a:rPr>
              <a:t>We want to show the parsed data against the input structure</a:t>
            </a:r>
          </a:p>
          <a:p>
            <a:pPr marL="817880" lvl="1" indent="-45720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2560" dirty="0">
                <a:solidFill>
                  <a:schemeClr val="bg2"/>
                </a:solidFill>
              </a:rPr>
              <a:t>Compiled code structure may look completely different</a:t>
            </a:r>
          </a:p>
          <a:p>
            <a:pPr marL="817880" lvl="1" indent="-45720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2560" dirty="0">
                <a:solidFill>
                  <a:schemeClr val="bg2"/>
                </a:solidFill>
              </a:rPr>
              <a:t>with compile-time constants and macros resolved </a:t>
            </a:r>
          </a:p>
          <a:p>
            <a:pPr marL="457200" indent="-457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880" dirty="0">
                <a:solidFill>
                  <a:schemeClr val="accent1"/>
                </a:solidFill>
              </a:rPr>
              <a:t>How do we know if the compiler interpreted the variable declaration correctly?</a:t>
            </a:r>
          </a:p>
          <a:p>
            <a:pPr marL="817880" lvl="1" indent="-45720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2560" dirty="0">
                <a:solidFill>
                  <a:schemeClr val="bg2"/>
                </a:solidFill>
              </a:rPr>
              <a:t>Need a way to communicate how it interpreted the data</a:t>
            </a:r>
          </a:p>
          <a:p>
            <a:pPr marL="457200" indent="-457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880" dirty="0">
                <a:solidFill>
                  <a:schemeClr val="accent1"/>
                </a:solidFill>
              </a:rPr>
              <a:t>One-to-Many relationship between code and data:</a:t>
            </a:r>
          </a:p>
          <a:p>
            <a:pPr marL="817880" lvl="1" indent="-45720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2560" dirty="0">
                <a:solidFill>
                  <a:schemeClr val="bg2"/>
                </a:solidFill>
              </a:rPr>
              <a:t>An array item like</a:t>
            </a:r>
            <a:r>
              <a:rPr lang="en-US" sz="2560" dirty="0"/>
              <a:t> </a:t>
            </a:r>
            <a:r>
              <a:rPr lang="en-US" sz="2560" dirty="0">
                <a:solidFill>
                  <a:srgbClr val="FF0000"/>
                </a:solidFill>
              </a:rPr>
              <a:t>int</a:t>
            </a:r>
            <a:r>
              <a:rPr lang="en-US" sz="2560" dirty="0"/>
              <a:t> </a:t>
            </a:r>
            <a:r>
              <a:rPr lang="en-US" sz="2560" dirty="0">
                <a:solidFill>
                  <a:srgbClr val="7030A0"/>
                </a:solidFill>
              </a:rPr>
              <a:t>var</a:t>
            </a:r>
            <a:r>
              <a:rPr lang="en-US" sz="2560" dirty="0">
                <a:solidFill>
                  <a:schemeClr val="bg2"/>
                </a:solidFill>
              </a:rPr>
              <a:t>[20][30][50] will generate 30,000</a:t>
            </a:r>
            <a:r>
              <a:rPr lang="en-US" sz="2560" dirty="0"/>
              <a:t> </a:t>
            </a:r>
            <a:r>
              <a:rPr lang="en-US" sz="2560" dirty="0">
                <a:solidFill>
                  <a:srgbClr val="FF0000"/>
                </a:solidFill>
              </a:rPr>
              <a:t>int </a:t>
            </a:r>
            <a:r>
              <a:rPr lang="en-US" sz="2560" dirty="0">
                <a:solidFill>
                  <a:schemeClr val="bg2"/>
                </a:solidFill>
              </a:rPr>
              <a:t>objects</a:t>
            </a:r>
          </a:p>
          <a:p>
            <a:pPr marL="457200" indent="-457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880" dirty="0">
                <a:solidFill>
                  <a:schemeClr val="accent1"/>
                </a:solidFill>
              </a:rPr>
              <a:t>Many-to-One relationship between code and data:</a:t>
            </a:r>
          </a:p>
          <a:p>
            <a:pPr marL="817880" lvl="1" indent="-45720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2560" dirty="0">
                <a:solidFill>
                  <a:schemeClr val="bg2"/>
                </a:solidFill>
              </a:rPr>
              <a:t>All Union members will point to the same data item</a:t>
            </a:r>
          </a:p>
          <a:p>
            <a:pPr marL="457200" indent="-457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880" dirty="0">
                <a:solidFill>
                  <a:schemeClr val="accent1"/>
                </a:solidFill>
              </a:rPr>
              <a:t>Byte-Order: What value to show? Little-endian or Big-endian?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B695E5-BC5B-4046-BD67-5ACFA8851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157502" y="7848601"/>
            <a:ext cx="307777" cy="324191"/>
          </a:xfrm>
        </p:spPr>
        <p:txBody>
          <a:bodyPr/>
          <a:lstStyle/>
          <a:p>
            <a:fld id="{EE2556C5-CE8C-6547-B838-EA80C61A4AF7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7566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170EB6-3006-4AA6-B93C-D86D9BFC0D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264" y="344234"/>
            <a:ext cx="13622012" cy="710211"/>
          </a:xfrm>
        </p:spPr>
        <p:txBody>
          <a:bodyPr/>
          <a:lstStyle/>
          <a:p>
            <a:r>
              <a:rPr lang="en-US" sz="3840" b="1" dirty="0" err="1"/>
              <a:t>ParseAndC</a:t>
            </a:r>
            <a:r>
              <a:rPr lang="en-US" sz="3840" b="1" dirty="0"/>
              <a:t>: Different from Other “Regular”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317DF3-F4C6-4D6C-91A8-BBB2D4DB73E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26441" y="1632044"/>
            <a:ext cx="12946530" cy="6403643"/>
          </a:xfrm>
        </p:spPr>
        <p:txBody>
          <a:bodyPr/>
          <a:lstStyle/>
          <a:p>
            <a:pPr marL="457200" indent="-457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880" dirty="0">
                <a:solidFill>
                  <a:schemeClr val="accent1"/>
                </a:solidFill>
              </a:rPr>
              <a:t>Observations:</a:t>
            </a:r>
          </a:p>
          <a:p>
            <a:pPr marL="817880" lvl="1" indent="-45720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2560" dirty="0">
                <a:solidFill>
                  <a:schemeClr val="bg2"/>
                </a:solidFill>
              </a:rPr>
              <a:t>Testers do not like alterations of their workflow</a:t>
            </a:r>
          </a:p>
          <a:p>
            <a:pPr marL="817880" lvl="1" indent="-45720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2560" dirty="0">
                <a:solidFill>
                  <a:schemeClr val="bg2"/>
                </a:solidFill>
              </a:rPr>
              <a:t>Must have extremely simple methods of Download, Installation, and </a:t>
            </a:r>
            <a:r>
              <a:rPr lang="en-US" sz="2560" dirty="0" err="1">
                <a:solidFill>
                  <a:schemeClr val="bg2"/>
                </a:solidFill>
              </a:rPr>
              <a:t>Updation</a:t>
            </a:r>
            <a:endParaRPr lang="en-US" sz="2560" dirty="0">
              <a:solidFill>
                <a:schemeClr val="bg2"/>
              </a:solidFill>
            </a:endParaRPr>
          </a:p>
          <a:p>
            <a:pPr marL="817880" lvl="1" indent="-45720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2560" dirty="0">
                <a:solidFill>
                  <a:schemeClr val="bg2"/>
                </a:solidFill>
              </a:rPr>
              <a:t>Not every C developer/tester knows Python</a:t>
            </a:r>
          </a:p>
          <a:p>
            <a:pPr marL="817880" lvl="1" indent="-45720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2560" dirty="0">
                <a:solidFill>
                  <a:schemeClr val="bg2"/>
                </a:solidFill>
              </a:rPr>
              <a:t>Just works and never breaks</a:t>
            </a:r>
          </a:p>
          <a:p>
            <a:pPr marL="436880" indent="-457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880" dirty="0">
                <a:solidFill>
                  <a:schemeClr val="accent1"/>
                </a:solidFill>
              </a:rPr>
              <a:t>Goals:</a:t>
            </a:r>
          </a:p>
          <a:p>
            <a:pPr marL="817880" lvl="1" indent="-45720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2560" dirty="0">
                <a:solidFill>
                  <a:schemeClr val="bg2"/>
                </a:solidFill>
              </a:rPr>
              <a:t>Maximize deployment</a:t>
            </a:r>
          </a:p>
          <a:p>
            <a:pPr marL="817880" lvl="1" indent="-45720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2560" dirty="0">
                <a:solidFill>
                  <a:schemeClr val="bg2"/>
                </a:solidFill>
              </a:rPr>
              <a:t>Avoid writing “smart” code; comment extensively </a:t>
            </a:r>
          </a:p>
          <a:p>
            <a:pPr marL="817880" lvl="1" indent="-45720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2560" dirty="0">
                <a:solidFill>
                  <a:schemeClr val="bg2"/>
                </a:solidFill>
              </a:rPr>
              <a:t>Coding style more C-style than “Pythonic”</a:t>
            </a:r>
          </a:p>
          <a:p>
            <a:pPr marL="817880" lvl="1" indent="-45720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2560" dirty="0">
                <a:solidFill>
                  <a:schemeClr val="bg2"/>
                </a:solidFill>
              </a:rPr>
              <a:t>Ubiquitous and simple debuggability</a:t>
            </a:r>
          </a:p>
          <a:p>
            <a:pPr marL="817880" lvl="1" indent="-45720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2560" dirty="0">
                <a:solidFill>
                  <a:schemeClr val="bg2"/>
                </a:solidFill>
              </a:rPr>
              <a:t>Must be self-contained and work everywhere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B695E5-BC5B-4046-BD67-5ACFA8851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157502" y="7848601"/>
            <a:ext cx="307777" cy="324191"/>
          </a:xfrm>
        </p:spPr>
        <p:txBody>
          <a:bodyPr/>
          <a:lstStyle/>
          <a:p>
            <a:fld id="{EE2556C5-CE8C-6547-B838-EA80C61A4AF7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4479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170EB6-3006-4AA6-B93C-D86D9BFC0D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6440" y="344234"/>
            <a:ext cx="13376835" cy="710211"/>
          </a:xfrm>
        </p:spPr>
        <p:txBody>
          <a:bodyPr/>
          <a:lstStyle/>
          <a:p>
            <a:r>
              <a:rPr lang="en-US" sz="3840" b="1" dirty="0" err="1"/>
              <a:t>ParseAndC</a:t>
            </a:r>
            <a:r>
              <a:rPr lang="en-US" sz="3840" b="1" dirty="0"/>
              <a:t>: The Visual Parser for C Structures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317DF3-F4C6-4D6C-91A8-BBB2D4DB73E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26441" y="1126716"/>
            <a:ext cx="12946530" cy="6403643"/>
          </a:xfrm>
        </p:spPr>
        <p:txBody>
          <a:bodyPr/>
          <a:lstStyle/>
          <a:p>
            <a:pPr marL="457200" indent="-457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880" dirty="0">
                <a:solidFill>
                  <a:schemeClr val="accent1"/>
                </a:solidFill>
              </a:rPr>
              <a:t>Supports C structures (dominant language for system-level programming)</a:t>
            </a:r>
          </a:p>
          <a:p>
            <a:pPr marL="457200" indent="-457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880" dirty="0">
                <a:solidFill>
                  <a:schemeClr val="accent1"/>
                </a:solidFill>
              </a:rPr>
              <a:t>Input:</a:t>
            </a:r>
          </a:p>
          <a:p>
            <a:pPr marL="817880" lvl="1" indent="-45720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2560" dirty="0">
                <a:solidFill>
                  <a:schemeClr val="bg2"/>
                </a:solidFill>
              </a:rPr>
              <a:t>C structure file (or hand-code) </a:t>
            </a:r>
          </a:p>
          <a:p>
            <a:pPr marL="817880" lvl="1" indent="-45720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2560" dirty="0">
                <a:solidFill>
                  <a:schemeClr val="bg2"/>
                </a:solidFill>
              </a:rPr>
              <a:t>Target binary file</a:t>
            </a:r>
          </a:p>
          <a:p>
            <a:pPr marL="817880" lvl="1" indent="-45720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2560" dirty="0">
                <a:solidFill>
                  <a:schemeClr val="bg2"/>
                </a:solidFill>
              </a:rPr>
              <a:t>Starting offset of data (optional, default is 0)</a:t>
            </a:r>
          </a:p>
          <a:p>
            <a:pPr marL="457200" indent="-457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880" dirty="0">
                <a:solidFill>
                  <a:schemeClr val="accent1"/>
                </a:solidFill>
              </a:rPr>
              <a:t>Output:</a:t>
            </a:r>
          </a:p>
          <a:p>
            <a:pPr marL="817880" lvl="1" indent="-45720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2560" dirty="0">
                <a:solidFill>
                  <a:srgbClr val="FF0000"/>
                </a:solidFill>
              </a:rPr>
              <a:t>Interpreted code</a:t>
            </a:r>
            <a:r>
              <a:rPr lang="en-US" sz="2560" dirty="0">
                <a:solidFill>
                  <a:srgbClr val="7030A0"/>
                </a:solidFill>
              </a:rPr>
              <a:t>,</a:t>
            </a:r>
            <a:r>
              <a:rPr lang="en-US" sz="2560" dirty="0"/>
              <a:t> </a:t>
            </a:r>
            <a:r>
              <a:rPr lang="en-US" sz="2560" dirty="0">
                <a:solidFill>
                  <a:schemeClr val="bg2"/>
                </a:solidFill>
              </a:rPr>
              <a:t>with compile-time constants and macros resolved </a:t>
            </a:r>
          </a:p>
          <a:p>
            <a:pPr marL="817880" lvl="1" indent="-45720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2560" dirty="0">
                <a:solidFill>
                  <a:srgbClr val="FF0000"/>
                </a:solidFill>
              </a:rPr>
              <a:t>Interpreted data</a:t>
            </a:r>
            <a:r>
              <a:rPr lang="en-US" sz="2560" dirty="0">
                <a:solidFill>
                  <a:srgbClr val="7030A0"/>
                </a:solidFill>
              </a:rPr>
              <a:t>, </a:t>
            </a:r>
            <a:r>
              <a:rPr lang="en-US" sz="2560" dirty="0">
                <a:solidFill>
                  <a:schemeClr val="bg2"/>
                </a:solidFill>
              </a:rPr>
              <a:t>with visual clues of what data represents what field, and their values (in all possible byte-orders)</a:t>
            </a:r>
          </a:p>
          <a:p>
            <a:pPr marL="457200" indent="-457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880" dirty="0">
                <a:solidFill>
                  <a:schemeClr val="accent1"/>
                </a:solidFill>
              </a:rPr>
              <a:t>Demo time!</a:t>
            </a:r>
          </a:p>
          <a:p>
            <a:pPr marL="817880" lvl="1" indent="-45720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2560" dirty="0">
                <a:solidFill>
                  <a:schemeClr val="bg2"/>
                </a:solidFill>
              </a:rPr>
              <a:t>Tool:</a:t>
            </a:r>
            <a:r>
              <a:rPr lang="en-US" sz="2560" dirty="0"/>
              <a:t> </a:t>
            </a:r>
            <a:r>
              <a:rPr lang="en-US" sz="2560" dirty="0">
                <a:hlinkClick r:id="rId2"/>
              </a:rPr>
              <a:t>https://github.com/intel/ParseAndC</a:t>
            </a:r>
            <a:r>
              <a:rPr lang="en-US" sz="2560" dirty="0"/>
              <a:t> </a:t>
            </a:r>
          </a:p>
          <a:p>
            <a:pPr marL="457200" indent="-45720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2880" dirty="0">
              <a:solidFill>
                <a:schemeClr val="accent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B695E5-BC5B-4046-BD67-5ACFA8851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157502" y="7848601"/>
            <a:ext cx="307777" cy="324191"/>
          </a:xfrm>
        </p:spPr>
        <p:txBody>
          <a:bodyPr/>
          <a:lstStyle/>
          <a:p>
            <a:fld id="{EE2556C5-CE8C-6547-B838-EA80C61A4AF7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8445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170EB6-3006-4AA6-B93C-D86D9BFC0D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6440" y="344234"/>
            <a:ext cx="13376835" cy="710211"/>
          </a:xfrm>
        </p:spPr>
        <p:txBody>
          <a:bodyPr/>
          <a:lstStyle/>
          <a:p>
            <a:r>
              <a:rPr lang="en-US" sz="3840" b="1" dirty="0" err="1"/>
              <a:t>ParseAndC</a:t>
            </a:r>
            <a:r>
              <a:rPr lang="en-US" sz="3840" b="1" dirty="0"/>
              <a:t>: Key Takeaways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317DF3-F4C6-4D6C-91A8-BBB2D4DB73E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29127" y="1908777"/>
            <a:ext cx="12820283" cy="5105642"/>
          </a:xfrm>
        </p:spPr>
        <p:txBody>
          <a:bodyPr/>
          <a:lstStyle/>
          <a:p>
            <a:pPr marL="457200" indent="-457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3600" dirty="0" err="1">
                <a:solidFill>
                  <a:schemeClr val="accent1"/>
                </a:solidFill>
              </a:rPr>
              <a:t>ParseAndC</a:t>
            </a:r>
            <a:r>
              <a:rPr lang="en-US" sz="3600" dirty="0">
                <a:solidFill>
                  <a:schemeClr val="accent1"/>
                </a:solidFill>
              </a:rPr>
              <a:t> is </a:t>
            </a:r>
            <a:r>
              <a:rPr lang="en-US" sz="3600" dirty="0">
                <a:solidFill>
                  <a:srgbClr val="7030A0"/>
                </a:solidFill>
              </a:rPr>
              <a:t>ONE</a:t>
            </a:r>
            <a:r>
              <a:rPr lang="en-US" sz="3600" dirty="0">
                <a:solidFill>
                  <a:schemeClr val="accent1"/>
                </a:solidFill>
              </a:rPr>
              <a:t> tool that allows you to parse </a:t>
            </a:r>
            <a:r>
              <a:rPr lang="en-US" sz="3600" dirty="0">
                <a:solidFill>
                  <a:srgbClr val="7030A0"/>
                </a:solidFill>
              </a:rPr>
              <a:t>ALL</a:t>
            </a:r>
            <a:r>
              <a:rPr lang="en-US" sz="3600" dirty="0">
                <a:solidFill>
                  <a:schemeClr val="accent1"/>
                </a:solidFill>
              </a:rPr>
              <a:t> applications </a:t>
            </a:r>
            <a:r>
              <a:rPr lang="en-US" sz="3600" dirty="0">
                <a:solidFill>
                  <a:srgbClr val="FF0000"/>
                </a:solidFill>
              </a:rPr>
              <a:t>(You would never have to write another custom parser)</a:t>
            </a:r>
          </a:p>
          <a:p>
            <a:pPr marL="457200" indent="-457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accent1"/>
                </a:solidFill>
              </a:rPr>
              <a:t>It “just works” everywhere, fully cross-platform, never breaks</a:t>
            </a:r>
          </a:p>
          <a:p>
            <a:pPr marL="457200" indent="-457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accent1"/>
                </a:solidFill>
              </a:rPr>
              <a:t>Equally valuable for security- and non-security testers, White Hat and Black Hat hackers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B695E5-BC5B-4046-BD67-5ACFA8851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157502" y="7848601"/>
            <a:ext cx="307777" cy="324191"/>
          </a:xfrm>
        </p:spPr>
        <p:txBody>
          <a:bodyPr/>
          <a:lstStyle/>
          <a:p>
            <a:fld id="{EE2556C5-CE8C-6547-B838-EA80C61A4AF7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1207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170EB6-3006-4AA6-B93C-D86D9BFC0D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6440" y="344234"/>
            <a:ext cx="13376835" cy="710211"/>
          </a:xfrm>
        </p:spPr>
        <p:txBody>
          <a:bodyPr/>
          <a:lstStyle/>
          <a:p>
            <a:r>
              <a:rPr lang="en-US" sz="3840" b="1" dirty="0" err="1"/>
              <a:t>ParseAndC</a:t>
            </a:r>
            <a:r>
              <a:rPr lang="en-US" sz="3840" b="1" dirty="0"/>
              <a:t>: Questions and Answers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B695E5-BC5B-4046-BD67-5ACFA8851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157502" y="7848601"/>
            <a:ext cx="307777" cy="324191"/>
          </a:xfrm>
        </p:spPr>
        <p:txBody>
          <a:bodyPr/>
          <a:lstStyle/>
          <a:p>
            <a:fld id="{EE2556C5-CE8C-6547-B838-EA80C61A4AF7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8" name="Content Placeholder 7" descr="Questions">
            <a:extLst>
              <a:ext uri="{FF2B5EF4-FFF2-40B4-BE49-F238E27FC236}">
                <a16:creationId xmlns:a16="http://schemas.microsoft.com/office/drawing/2014/main" id="{7B6820FE-0B2C-4BFA-952C-E46335A2C73E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15036" y="1870261"/>
            <a:ext cx="5592390" cy="5592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370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170EB6-3006-4AA6-B93C-D86D9BFC0D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6440" y="344234"/>
            <a:ext cx="13167360" cy="710211"/>
          </a:xfrm>
        </p:spPr>
        <p:txBody>
          <a:bodyPr/>
          <a:lstStyle/>
          <a:p>
            <a:r>
              <a:rPr lang="en-US" sz="3840" b="1" dirty="0"/>
              <a:t>About Myself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317DF3-F4C6-4D6C-91A8-BBB2D4DB73E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26439" y="1374140"/>
            <a:ext cx="13355320" cy="6289976"/>
          </a:xfrm>
        </p:spPr>
        <p:txBody>
          <a:bodyPr/>
          <a:lstStyle/>
          <a:p>
            <a:pPr marL="457200" indent="-457200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</a:rPr>
              <a:t>B.Tech. from Indian Institute of Technology, Kharagpur</a:t>
            </a:r>
          </a:p>
          <a:p>
            <a:pPr marL="457200" indent="-457200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</a:rPr>
              <a:t>M.S / Ph.D. from University of Florida</a:t>
            </a:r>
          </a:p>
          <a:p>
            <a:pPr marL="838200" lvl="1" indent="-457200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sz="2960" dirty="0">
                <a:solidFill>
                  <a:schemeClr val="accent2"/>
                </a:solidFill>
              </a:rPr>
              <a:t>Dissertation on smart viruses and worms</a:t>
            </a:r>
          </a:p>
          <a:p>
            <a:pPr marL="457200" indent="-457200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</a:rPr>
              <a:t>Working at Intel since 2008</a:t>
            </a:r>
          </a:p>
          <a:p>
            <a:pPr marL="838200" lvl="1" indent="-457200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sz="2640" dirty="0">
                <a:solidFill>
                  <a:schemeClr val="accent2"/>
                </a:solidFill>
              </a:rPr>
              <a:t>Led security evaluation teams for various flagship Intel products </a:t>
            </a:r>
          </a:p>
          <a:p>
            <a:pPr marL="381000" lvl="1" indent="0">
              <a:spcBef>
                <a:spcPts val="800"/>
              </a:spcBef>
              <a:buNone/>
            </a:pPr>
            <a:r>
              <a:rPr lang="en-US" sz="2640" dirty="0">
                <a:solidFill>
                  <a:schemeClr val="accent2"/>
                </a:solidFill>
              </a:rPr>
              <a:t>       (Atom core, Chipset, Big core, Xeon Phi, Graphics etc.)</a:t>
            </a:r>
          </a:p>
          <a:p>
            <a:pPr marL="457200" indent="-457200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</a:rPr>
              <a:t>Currently security researcher at Connectivity Group Red Team</a:t>
            </a:r>
          </a:p>
          <a:p>
            <a:pPr marL="457200" indent="-457200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</a:rPr>
              <a:t>Interest in SW security, HW security, Network security</a:t>
            </a:r>
          </a:p>
          <a:p>
            <a:pPr marL="457200" indent="-457200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</a:rPr>
              <a:t>Also a musician, playwright, poet and stand-up comedian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B695E5-BC5B-4046-BD67-5ACFA8851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208799" y="7848601"/>
            <a:ext cx="205184" cy="324191"/>
          </a:xfrm>
        </p:spPr>
        <p:txBody>
          <a:bodyPr/>
          <a:lstStyle/>
          <a:p>
            <a:fld id="{EE2556C5-CE8C-6547-B838-EA80C61A4AF7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358448-EB77-4A98-921D-F1051D1C5A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30111" y="1368459"/>
            <a:ext cx="2812024" cy="3086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284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170EB6-3006-4AA6-B93C-D86D9BFC0D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6440" y="344234"/>
            <a:ext cx="13376835" cy="710211"/>
          </a:xfrm>
        </p:spPr>
        <p:txBody>
          <a:bodyPr/>
          <a:lstStyle/>
          <a:p>
            <a:r>
              <a:rPr lang="en-US" sz="3840" b="1" dirty="0" err="1"/>
              <a:t>ParseAndC</a:t>
            </a:r>
            <a:r>
              <a:rPr lang="en-US" sz="3840" b="1" dirty="0"/>
              <a:t>: Thank You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B695E5-BC5B-4046-BD67-5ACFA8851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157502" y="7848601"/>
            <a:ext cx="307777" cy="324191"/>
          </a:xfrm>
        </p:spPr>
        <p:txBody>
          <a:bodyPr/>
          <a:lstStyle/>
          <a:p>
            <a:fld id="{EE2556C5-CE8C-6547-B838-EA80C61A4AF7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7" name="Content Placeholder 6" descr="People shaking hands">
            <a:extLst>
              <a:ext uri="{FF2B5EF4-FFF2-40B4-BE49-F238E27FC236}">
                <a16:creationId xmlns:a16="http://schemas.microsoft.com/office/drawing/2014/main" id="{D7D516A8-42B2-4278-B495-DB6768530B48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6310" y="1925638"/>
            <a:ext cx="7309843" cy="5481637"/>
          </a:xfrm>
        </p:spPr>
      </p:pic>
      <p:pic>
        <p:nvPicPr>
          <p:cNvPr id="10" name="Picture 9" descr="Toy robots shaking hands">
            <a:extLst>
              <a:ext uri="{FF2B5EF4-FFF2-40B4-BE49-F238E27FC236}">
                <a16:creationId xmlns:a16="http://schemas.microsoft.com/office/drawing/2014/main" id="{3D745D1F-4897-42CC-BCBF-55303C4378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8843" y="1932818"/>
            <a:ext cx="7692715" cy="5109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82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170EB6-3006-4AA6-B93C-D86D9BFC0D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6440" y="344234"/>
            <a:ext cx="13167360" cy="710211"/>
          </a:xfrm>
        </p:spPr>
        <p:txBody>
          <a:bodyPr/>
          <a:lstStyle/>
          <a:p>
            <a:r>
              <a:rPr lang="en-US" sz="3840" b="1" dirty="0"/>
              <a:t>What is Parsing?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B695E5-BC5B-4046-BD67-5ACFA8851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208799" y="7848601"/>
            <a:ext cx="205184" cy="324191"/>
          </a:xfrm>
        </p:spPr>
        <p:txBody>
          <a:bodyPr/>
          <a:lstStyle/>
          <a:p>
            <a:fld id="{EE2556C5-CE8C-6547-B838-EA80C61A4AF7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95D2943-07DF-4897-BD42-E5C3988F8C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3394" y="1671550"/>
            <a:ext cx="9966960" cy="56388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B1F951C-2E8A-4529-9DC6-6A04B557F683}"/>
              </a:ext>
            </a:extLst>
          </p:cNvPr>
          <p:cNvSpPr txBox="1"/>
          <p:nvPr/>
        </p:nvSpPr>
        <p:spPr>
          <a:xfrm>
            <a:off x="1019694" y="1640379"/>
            <a:ext cx="1396538" cy="59093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r>
              <a:rPr lang="en-US" sz="3840" dirty="0">
                <a:solidFill>
                  <a:srgbClr val="003C71"/>
                </a:solidFill>
              </a:rPr>
              <a:t>Data</a:t>
            </a: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5B08429E-1DCE-4B82-9774-150A52C85D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887977"/>
              </p:ext>
            </p:extLst>
          </p:nvPr>
        </p:nvGraphicFramePr>
        <p:xfrm>
          <a:off x="2553395" y="4528384"/>
          <a:ext cx="6590606" cy="14419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7621">
                  <a:extLst>
                    <a:ext uri="{9D8B030D-6E8A-4147-A177-3AD203B41FA5}">
                      <a16:colId xmlns:a16="http://schemas.microsoft.com/office/drawing/2014/main" val="705644933"/>
                    </a:ext>
                  </a:extLst>
                </a:gridCol>
                <a:gridCol w="2271342">
                  <a:extLst>
                    <a:ext uri="{9D8B030D-6E8A-4147-A177-3AD203B41FA5}">
                      <a16:colId xmlns:a16="http://schemas.microsoft.com/office/drawing/2014/main" val="2807951822"/>
                    </a:ext>
                  </a:extLst>
                </a:gridCol>
                <a:gridCol w="1552512">
                  <a:extLst>
                    <a:ext uri="{9D8B030D-6E8A-4147-A177-3AD203B41FA5}">
                      <a16:colId xmlns:a16="http://schemas.microsoft.com/office/drawing/2014/main" val="3523045757"/>
                    </a:ext>
                  </a:extLst>
                </a:gridCol>
                <a:gridCol w="1359131">
                  <a:extLst>
                    <a:ext uri="{9D8B030D-6E8A-4147-A177-3AD203B41FA5}">
                      <a16:colId xmlns:a16="http://schemas.microsoft.com/office/drawing/2014/main" val="3882655681"/>
                    </a:ext>
                  </a:extLst>
                </a:gridCol>
              </a:tblGrid>
              <a:tr h="593344">
                <a:tc>
                  <a:txBody>
                    <a:bodyPr/>
                    <a:lstStyle/>
                    <a:p>
                      <a:r>
                        <a:rPr lang="en-US" sz="2300" dirty="0">
                          <a:solidFill>
                            <a:srgbClr val="FF00FF"/>
                          </a:solidFill>
                        </a:rPr>
                        <a:t>Field#1</a:t>
                      </a:r>
                    </a:p>
                  </a:txBody>
                  <a:tcPr marL="146304" marR="146304" marT="73152" marB="73152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300" dirty="0">
                          <a:solidFill>
                            <a:srgbClr val="FF00FF"/>
                          </a:solidFill>
                        </a:rPr>
                        <a:t>        Field#2</a:t>
                      </a:r>
                      <a:endParaRPr lang="en-US" sz="2300" dirty="0"/>
                    </a:p>
                  </a:txBody>
                  <a:tcPr marL="146304" marR="146304" marT="73152" marB="73152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300" dirty="0">
                          <a:solidFill>
                            <a:srgbClr val="FF00FF"/>
                          </a:solidFill>
                        </a:rPr>
                        <a:t>Field#3</a:t>
                      </a:r>
                      <a:endParaRPr lang="en-US" sz="2300" dirty="0"/>
                    </a:p>
                  </a:txBody>
                  <a:tcPr marL="146304" marR="146304" marT="73152" marB="73152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300" dirty="0">
                          <a:solidFill>
                            <a:srgbClr val="FF00FF"/>
                          </a:solidFill>
                        </a:rPr>
                        <a:t>Field#4</a:t>
                      </a:r>
                      <a:endParaRPr lang="en-US" sz="2300" dirty="0"/>
                    </a:p>
                  </a:txBody>
                  <a:tcPr marL="146304" marR="146304" marT="73152" marB="73152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8060694"/>
                  </a:ext>
                </a:extLst>
              </a:tr>
              <a:tr h="848563">
                <a:tc>
                  <a:txBody>
                    <a:bodyPr/>
                    <a:lstStyle/>
                    <a:p>
                      <a:r>
                        <a:rPr lang="en-US" sz="2300" dirty="0">
                          <a:solidFill>
                            <a:schemeClr val="bg2"/>
                          </a:solidFill>
                        </a:rPr>
                        <a:t>n</a:t>
                      </a:r>
                      <a:r>
                        <a:rPr lang="en-US" sz="2300" baseline="-25000" dirty="0">
                          <a:solidFill>
                            <a:schemeClr val="bg2"/>
                          </a:solidFill>
                        </a:rPr>
                        <a:t>1</a:t>
                      </a:r>
                      <a:r>
                        <a:rPr lang="en-US" sz="2300" dirty="0">
                          <a:solidFill>
                            <a:schemeClr val="bg2"/>
                          </a:solidFill>
                        </a:rPr>
                        <a:t> bytes</a:t>
                      </a:r>
                    </a:p>
                  </a:txBody>
                  <a:tcPr marL="146304" marR="146304" marT="73152" marB="73152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300" dirty="0">
                          <a:solidFill>
                            <a:schemeClr val="bg2"/>
                          </a:solidFill>
                        </a:rPr>
                        <a:t>         n</a:t>
                      </a:r>
                      <a:r>
                        <a:rPr lang="en-US" sz="2300" baseline="-25000" dirty="0">
                          <a:solidFill>
                            <a:schemeClr val="bg2"/>
                          </a:solidFill>
                        </a:rPr>
                        <a:t>2</a:t>
                      </a:r>
                      <a:r>
                        <a:rPr lang="en-US" sz="2300" dirty="0">
                          <a:solidFill>
                            <a:schemeClr val="bg2"/>
                          </a:solidFill>
                        </a:rPr>
                        <a:t> bytes</a:t>
                      </a:r>
                    </a:p>
                  </a:txBody>
                  <a:tcPr marL="146304" marR="146304" marT="73152" marB="73152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300" dirty="0">
                          <a:solidFill>
                            <a:schemeClr val="bg2"/>
                          </a:solidFill>
                        </a:rPr>
                        <a:t>n</a:t>
                      </a:r>
                      <a:r>
                        <a:rPr lang="en-US" sz="2300" baseline="-25000" dirty="0">
                          <a:solidFill>
                            <a:schemeClr val="bg2"/>
                          </a:solidFill>
                        </a:rPr>
                        <a:t>3</a:t>
                      </a:r>
                      <a:r>
                        <a:rPr lang="en-US" sz="2300" dirty="0">
                          <a:solidFill>
                            <a:schemeClr val="bg2"/>
                          </a:solidFill>
                        </a:rPr>
                        <a:t> bytes</a:t>
                      </a:r>
                    </a:p>
                  </a:txBody>
                  <a:tcPr marL="146304" marR="146304" marT="73152" marB="73152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300" dirty="0">
                          <a:solidFill>
                            <a:schemeClr val="bg2"/>
                          </a:solidFill>
                        </a:rPr>
                        <a:t>n</a:t>
                      </a:r>
                      <a:r>
                        <a:rPr lang="en-US" sz="2300" baseline="-25000" dirty="0">
                          <a:solidFill>
                            <a:schemeClr val="bg2"/>
                          </a:solidFill>
                        </a:rPr>
                        <a:t>4</a:t>
                      </a:r>
                      <a:r>
                        <a:rPr lang="en-US" sz="2300" dirty="0">
                          <a:solidFill>
                            <a:schemeClr val="bg2"/>
                          </a:solidFill>
                        </a:rPr>
                        <a:t> bytes</a:t>
                      </a:r>
                    </a:p>
                  </a:txBody>
                  <a:tcPr marL="146304" marR="146304" marT="73152" marB="73152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6828701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6538E752-EFA9-4AAB-AB0F-01E7D48AF62F}"/>
              </a:ext>
            </a:extLst>
          </p:cNvPr>
          <p:cNvSpPr txBox="1"/>
          <p:nvPr/>
        </p:nvSpPr>
        <p:spPr>
          <a:xfrm>
            <a:off x="768593" y="3961488"/>
            <a:ext cx="2505237" cy="59093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r>
              <a:rPr lang="en-US" sz="3840" dirty="0">
                <a:solidFill>
                  <a:srgbClr val="003C71"/>
                </a:solidFill>
              </a:rPr>
              <a:t>Data Format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75B60F3-378C-4B34-A566-D1DC9F61EA6E}"/>
              </a:ext>
            </a:extLst>
          </p:cNvPr>
          <p:cNvSpPr txBox="1"/>
          <p:nvPr/>
        </p:nvSpPr>
        <p:spPr>
          <a:xfrm>
            <a:off x="853440" y="2582485"/>
            <a:ext cx="1396538" cy="1181862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r>
              <a:rPr lang="en-US" sz="3840" dirty="0">
                <a:solidFill>
                  <a:srgbClr val="003C71"/>
                </a:solidFill>
              </a:rPr>
              <a:t>Data Offset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0E06D59-9A47-4FDE-86F1-EDDB899671A1}"/>
              </a:ext>
            </a:extLst>
          </p:cNvPr>
          <p:cNvSpPr/>
          <p:nvPr/>
        </p:nvSpPr>
        <p:spPr>
          <a:xfrm>
            <a:off x="2527067" y="2992582"/>
            <a:ext cx="1396538" cy="593344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72" dirty="0"/>
              <a:t>value</a:t>
            </a:r>
          </a:p>
        </p:txBody>
      </p:sp>
      <p:cxnSp>
        <p:nvCxnSpPr>
          <p:cNvPr id="28" name="Connector: Curved 27">
            <a:extLst>
              <a:ext uri="{FF2B5EF4-FFF2-40B4-BE49-F238E27FC236}">
                <a16:creationId xmlns:a16="http://schemas.microsoft.com/office/drawing/2014/main" id="{FF3C8A4C-8070-4150-97D5-F1804FD9027A}"/>
              </a:ext>
            </a:extLst>
          </p:cNvPr>
          <p:cNvCxnSpPr>
            <a:cxnSpLocks/>
            <a:stCxn id="18" idx="3"/>
          </p:cNvCxnSpPr>
          <p:nvPr/>
        </p:nvCxnSpPr>
        <p:spPr>
          <a:xfrm flipV="1">
            <a:off x="3923605" y="2275533"/>
            <a:ext cx="1019696" cy="1013722"/>
          </a:xfrm>
          <a:prstGeom prst="curvedConnector3">
            <a:avLst>
              <a:gd name="adj1" fmla="val 50000"/>
            </a:avLst>
          </a:prstGeom>
          <a:ln>
            <a:solidFill>
              <a:srgbClr val="7030A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9" name="Group 38">
            <a:extLst>
              <a:ext uri="{FF2B5EF4-FFF2-40B4-BE49-F238E27FC236}">
                <a16:creationId xmlns:a16="http://schemas.microsoft.com/office/drawing/2014/main" id="{682F223D-3F53-48E2-8307-72673B5D0823}"/>
              </a:ext>
            </a:extLst>
          </p:cNvPr>
          <p:cNvGrpSpPr/>
          <p:nvPr/>
        </p:nvGrpSpPr>
        <p:grpSpPr>
          <a:xfrm>
            <a:off x="5141423" y="3527688"/>
            <a:ext cx="6030886" cy="772758"/>
            <a:chOff x="3213389" y="2204805"/>
            <a:chExt cx="3769304" cy="482974"/>
          </a:xfrm>
        </p:grpSpPr>
        <p:sp>
          <p:nvSpPr>
            <p:cNvPr id="31" name="Arrow: Down 30">
              <a:extLst>
                <a:ext uri="{FF2B5EF4-FFF2-40B4-BE49-F238E27FC236}">
                  <a16:creationId xmlns:a16="http://schemas.microsoft.com/office/drawing/2014/main" id="{D3D02090-0C7D-45BF-BED2-D86201DC35CF}"/>
                </a:ext>
              </a:extLst>
            </p:cNvPr>
            <p:cNvSpPr/>
            <p:nvPr/>
          </p:nvSpPr>
          <p:spPr>
            <a:xfrm>
              <a:off x="4488874" y="2216724"/>
              <a:ext cx="561109" cy="464128"/>
            </a:xfrm>
            <a:prstGeom prst="downArrow">
              <a:avLst/>
            </a:prstGeom>
            <a:solidFill>
              <a:srgbClr val="7030A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072" dirty="0"/>
            </a:p>
          </p:txBody>
        </p:sp>
        <p:sp>
          <p:nvSpPr>
            <p:cNvPr id="32" name="Arrow: Down 31">
              <a:extLst>
                <a:ext uri="{FF2B5EF4-FFF2-40B4-BE49-F238E27FC236}">
                  <a16:creationId xmlns:a16="http://schemas.microsoft.com/office/drawing/2014/main" id="{E1A670BD-38A7-446C-A848-11561B247AC8}"/>
                </a:ext>
              </a:extLst>
            </p:cNvPr>
            <p:cNvSpPr/>
            <p:nvPr/>
          </p:nvSpPr>
          <p:spPr>
            <a:xfrm>
              <a:off x="3213389" y="2204805"/>
              <a:ext cx="561109" cy="464128"/>
            </a:xfrm>
            <a:prstGeom prst="downArrow">
              <a:avLst/>
            </a:prstGeom>
            <a:solidFill>
              <a:srgbClr val="7030A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072" dirty="0"/>
            </a:p>
          </p:txBody>
        </p:sp>
        <p:sp>
          <p:nvSpPr>
            <p:cNvPr id="33" name="Arrow: Down 32">
              <a:extLst>
                <a:ext uri="{FF2B5EF4-FFF2-40B4-BE49-F238E27FC236}">
                  <a16:creationId xmlns:a16="http://schemas.microsoft.com/office/drawing/2014/main" id="{05899D57-B29A-4A67-8C35-DCBE99EBFF18}"/>
                </a:ext>
              </a:extLst>
            </p:cNvPr>
            <p:cNvSpPr/>
            <p:nvPr/>
          </p:nvSpPr>
          <p:spPr>
            <a:xfrm>
              <a:off x="5631875" y="2223651"/>
              <a:ext cx="561109" cy="464128"/>
            </a:xfrm>
            <a:prstGeom prst="downArrow">
              <a:avLst/>
            </a:prstGeom>
            <a:solidFill>
              <a:srgbClr val="7030A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072" dirty="0"/>
            </a:p>
          </p:txBody>
        </p:sp>
        <p:sp>
          <p:nvSpPr>
            <p:cNvPr id="34" name="Arrow: Down 33">
              <a:extLst>
                <a:ext uri="{FF2B5EF4-FFF2-40B4-BE49-F238E27FC236}">
                  <a16:creationId xmlns:a16="http://schemas.microsoft.com/office/drawing/2014/main" id="{461EC1EF-B8AA-4226-844B-579E28750E9D}"/>
                </a:ext>
              </a:extLst>
            </p:cNvPr>
            <p:cNvSpPr/>
            <p:nvPr/>
          </p:nvSpPr>
          <p:spPr>
            <a:xfrm>
              <a:off x="6421584" y="2209792"/>
              <a:ext cx="561109" cy="464128"/>
            </a:xfrm>
            <a:prstGeom prst="downArrow">
              <a:avLst/>
            </a:prstGeom>
            <a:solidFill>
              <a:srgbClr val="7030A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072" dirty="0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A3DEF9C-E574-474D-8B0D-2FB2DB2C813A}"/>
              </a:ext>
            </a:extLst>
          </p:cNvPr>
          <p:cNvGrpSpPr/>
          <p:nvPr/>
        </p:nvGrpSpPr>
        <p:grpSpPr>
          <a:xfrm>
            <a:off x="4869875" y="4270293"/>
            <a:ext cx="6623862" cy="1016594"/>
            <a:chOff x="3043672" y="2668933"/>
            <a:chExt cx="4139914" cy="635371"/>
          </a:xfrm>
        </p:grpSpPr>
        <p:sp>
          <p:nvSpPr>
            <p:cNvPr id="35" name="Scroll: Vertical 34">
              <a:extLst>
                <a:ext uri="{FF2B5EF4-FFF2-40B4-BE49-F238E27FC236}">
                  <a16:creationId xmlns:a16="http://schemas.microsoft.com/office/drawing/2014/main" id="{041DACD2-8FDD-4329-B862-DF80A04F2BEF}"/>
                </a:ext>
              </a:extLst>
            </p:cNvPr>
            <p:cNvSpPr/>
            <p:nvPr/>
          </p:nvSpPr>
          <p:spPr>
            <a:xfrm>
              <a:off x="3043672" y="2668933"/>
              <a:ext cx="856382" cy="607663"/>
            </a:xfrm>
            <a:prstGeom prst="verticalScroll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80" dirty="0">
                  <a:solidFill>
                    <a:schemeClr val="tx1"/>
                  </a:solidFill>
                </a:rPr>
                <a:t>Field #1</a:t>
              </a:r>
              <a:r>
                <a:rPr lang="en-US" sz="1680" dirty="0">
                  <a:solidFill>
                    <a:schemeClr val="accent5">
                      <a:lumMod val="75000"/>
                    </a:schemeClr>
                  </a:solidFill>
                </a:rPr>
                <a:t> = </a:t>
              </a:r>
              <a:r>
                <a:rPr lang="en-US" sz="1680" dirty="0">
                  <a:solidFill>
                    <a:srgbClr val="FC4C02"/>
                  </a:solidFill>
                </a:rPr>
                <a:t>Value#1</a:t>
              </a:r>
            </a:p>
          </p:txBody>
        </p:sp>
        <p:sp>
          <p:nvSpPr>
            <p:cNvPr id="36" name="Scroll: Vertical 35">
              <a:extLst>
                <a:ext uri="{FF2B5EF4-FFF2-40B4-BE49-F238E27FC236}">
                  <a16:creationId xmlns:a16="http://schemas.microsoft.com/office/drawing/2014/main" id="{F79B22B2-0202-443B-A83F-2A4995F397F6}"/>
                </a:ext>
              </a:extLst>
            </p:cNvPr>
            <p:cNvSpPr/>
            <p:nvPr/>
          </p:nvSpPr>
          <p:spPr>
            <a:xfrm>
              <a:off x="4346002" y="2682787"/>
              <a:ext cx="856382" cy="607663"/>
            </a:xfrm>
            <a:prstGeom prst="verticalScroll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80" dirty="0">
                  <a:solidFill>
                    <a:schemeClr val="tx1"/>
                  </a:solidFill>
                </a:rPr>
                <a:t>Field #2 </a:t>
              </a:r>
              <a:r>
                <a:rPr lang="en-US" sz="1680" dirty="0">
                  <a:solidFill>
                    <a:schemeClr val="accent5">
                      <a:lumMod val="75000"/>
                    </a:schemeClr>
                  </a:solidFill>
                </a:rPr>
                <a:t>= </a:t>
              </a:r>
              <a:r>
                <a:rPr lang="en-US" sz="1680" dirty="0">
                  <a:solidFill>
                    <a:srgbClr val="FC4C02"/>
                  </a:solidFill>
                </a:rPr>
                <a:t>Value#2</a:t>
              </a:r>
            </a:p>
          </p:txBody>
        </p:sp>
        <p:sp>
          <p:nvSpPr>
            <p:cNvPr id="37" name="Scroll: Vertical 36">
              <a:extLst>
                <a:ext uri="{FF2B5EF4-FFF2-40B4-BE49-F238E27FC236}">
                  <a16:creationId xmlns:a16="http://schemas.microsoft.com/office/drawing/2014/main" id="{F6555CB5-AD0A-47B6-854B-CF37AF3584CD}"/>
                </a:ext>
              </a:extLst>
            </p:cNvPr>
            <p:cNvSpPr/>
            <p:nvPr/>
          </p:nvSpPr>
          <p:spPr>
            <a:xfrm>
              <a:off x="5489003" y="2696641"/>
              <a:ext cx="856382" cy="607663"/>
            </a:xfrm>
            <a:prstGeom prst="verticalScroll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80" dirty="0">
                  <a:solidFill>
                    <a:schemeClr val="tx1"/>
                  </a:solidFill>
                </a:rPr>
                <a:t>Field #3 </a:t>
              </a:r>
              <a:r>
                <a:rPr lang="en-US" sz="1680" dirty="0">
                  <a:solidFill>
                    <a:schemeClr val="accent5">
                      <a:lumMod val="75000"/>
                    </a:schemeClr>
                  </a:solidFill>
                </a:rPr>
                <a:t>= </a:t>
              </a:r>
              <a:r>
                <a:rPr lang="en-US" sz="1680" dirty="0">
                  <a:solidFill>
                    <a:srgbClr val="FC4C02"/>
                  </a:solidFill>
                </a:rPr>
                <a:t>Value#3</a:t>
              </a:r>
            </a:p>
          </p:txBody>
        </p:sp>
        <p:sp>
          <p:nvSpPr>
            <p:cNvPr id="38" name="Scroll: Vertical 37">
              <a:extLst>
                <a:ext uri="{FF2B5EF4-FFF2-40B4-BE49-F238E27FC236}">
                  <a16:creationId xmlns:a16="http://schemas.microsoft.com/office/drawing/2014/main" id="{15A1B711-32C3-4875-AE58-FAA72D4D6B24}"/>
                </a:ext>
              </a:extLst>
            </p:cNvPr>
            <p:cNvSpPr/>
            <p:nvPr/>
          </p:nvSpPr>
          <p:spPr>
            <a:xfrm>
              <a:off x="6327204" y="2682791"/>
              <a:ext cx="856382" cy="607663"/>
            </a:xfrm>
            <a:prstGeom prst="verticalScroll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80" dirty="0">
                  <a:solidFill>
                    <a:schemeClr val="tx1"/>
                  </a:solidFill>
                </a:rPr>
                <a:t>Field #4 </a:t>
              </a:r>
              <a:r>
                <a:rPr lang="en-US" sz="1680" dirty="0">
                  <a:solidFill>
                    <a:schemeClr val="accent5">
                      <a:lumMod val="75000"/>
                    </a:schemeClr>
                  </a:solidFill>
                </a:rPr>
                <a:t>= </a:t>
              </a:r>
              <a:r>
                <a:rPr lang="en-US" sz="1680" dirty="0">
                  <a:solidFill>
                    <a:srgbClr val="FC4C02"/>
                  </a:solidFill>
                </a:rPr>
                <a:t>Value#4</a:t>
              </a:r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8C2358DC-3AED-4D4B-8C4F-19BA9021CCF9}"/>
              </a:ext>
            </a:extLst>
          </p:cNvPr>
          <p:cNvSpPr txBox="1"/>
          <p:nvPr/>
        </p:nvSpPr>
        <p:spPr>
          <a:xfrm>
            <a:off x="11569821" y="4286351"/>
            <a:ext cx="2505237" cy="59093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r>
              <a:rPr lang="en-US" sz="3840" dirty="0">
                <a:solidFill>
                  <a:srgbClr val="003C71"/>
                </a:solidFill>
              </a:rPr>
              <a:t>Data Values</a:t>
            </a:r>
          </a:p>
        </p:txBody>
      </p:sp>
    </p:spTree>
    <p:extLst>
      <p:ext uri="{BB962C8B-B14F-4D97-AF65-F5344CB8AC3E}">
        <p14:creationId xmlns:p14="http://schemas.microsoft.com/office/powerpoint/2010/main" val="1223823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4.81481E-6 L 0.08229 4.81481E-6 C 0.11927 4.81481E-6 0.16476 -0.07408 0.16476 -0.13396 L 0.16476 -0.2676 " pathEditMode="relative" rAng="0" ptsTypes="AAAA">
                                      <p:cBhvr>
                                        <p:cTn id="11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229" y="-133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4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170EB6-3006-4AA6-B93C-D86D9BFC0D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6440" y="344234"/>
            <a:ext cx="13167360" cy="710211"/>
          </a:xfrm>
        </p:spPr>
        <p:txBody>
          <a:bodyPr/>
          <a:lstStyle/>
          <a:p>
            <a:r>
              <a:rPr lang="en-US" sz="3840" b="1" dirty="0"/>
              <a:t>Who Does Parsing? Why Create this Tool?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317DF3-F4C6-4D6C-91A8-BBB2D4DB73E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26440" y="1158412"/>
            <a:ext cx="13164819" cy="6662115"/>
          </a:xfrm>
        </p:spPr>
        <p:txBody>
          <a:bodyPr/>
          <a:lstStyle/>
          <a:p>
            <a:pPr marL="457200" indent="-457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880" dirty="0">
                <a:solidFill>
                  <a:schemeClr val="accent1"/>
                </a:solidFill>
              </a:rPr>
              <a:t>Pretty much all validators and testers (security or non-security)</a:t>
            </a:r>
          </a:p>
          <a:p>
            <a:pPr marL="817880" lvl="1" indent="-457200">
              <a:spcBef>
                <a:spcPts val="600"/>
              </a:spcBef>
              <a:buFont typeface="Courier New" panose="02070309020205020404" pitchFamily="49" charset="0"/>
              <a:buChar char="o"/>
            </a:pPr>
            <a:endParaRPr lang="en-US" sz="2560" dirty="0">
              <a:solidFill>
                <a:schemeClr val="accent5"/>
              </a:solidFill>
            </a:endParaRPr>
          </a:p>
          <a:p>
            <a:pPr marL="817880" lvl="1" indent="-457200">
              <a:spcBef>
                <a:spcPts val="600"/>
              </a:spcBef>
              <a:buFont typeface="Courier New" panose="02070309020205020404" pitchFamily="49" charset="0"/>
              <a:buChar char="o"/>
            </a:pPr>
            <a:endParaRPr lang="en-US" sz="600" dirty="0">
              <a:solidFill>
                <a:schemeClr val="accent5"/>
              </a:solidFill>
            </a:endParaRPr>
          </a:p>
          <a:p>
            <a:pPr marL="457200" indent="-457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880" dirty="0">
                <a:solidFill>
                  <a:schemeClr val="accent1"/>
                </a:solidFill>
              </a:rPr>
              <a:t>Dedicated Parsers for dedicated applications</a:t>
            </a:r>
          </a:p>
          <a:p>
            <a:pPr marL="817880" lvl="1" indent="-457200"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2560" dirty="0">
                <a:solidFill>
                  <a:schemeClr val="accent2"/>
                </a:solidFill>
              </a:rPr>
              <a:t>Two main parts: </a:t>
            </a:r>
            <a:r>
              <a:rPr lang="en-US" sz="2560" dirty="0">
                <a:solidFill>
                  <a:schemeClr val="bg2"/>
                </a:solidFill>
              </a:rPr>
              <a:t>Essentially, repeat these two parts until no more data left to parse</a:t>
            </a:r>
          </a:p>
          <a:p>
            <a:pPr marL="1198880" lvl="2" indent="-457200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sz="2240" dirty="0">
                <a:solidFill>
                  <a:schemeClr val="accent5">
                    <a:lumMod val="50000"/>
                  </a:schemeClr>
                </a:solidFill>
              </a:rPr>
              <a:t>Dumb data parser:</a:t>
            </a:r>
            <a:r>
              <a:rPr lang="en-US" sz="2240" dirty="0">
                <a:solidFill>
                  <a:schemeClr val="bg2"/>
                </a:solidFill>
              </a:rPr>
              <a:t> Given the data format for current data, calculate the value of the various fields</a:t>
            </a:r>
          </a:p>
          <a:p>
            <a:pPr marL="1198880" lvl="2" indent="-457200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sz="2240" dirty="0">
                <a:solidFill>
                  <a:schemeClr val="accent5">
                    <a:lumMod val="50000"/>
                  </a:schemeClr>
                </a:solidFill>
              </a:rPr>
              <a:t>Smart data interpreter: </a:t>
            </a:r>
            <a:r>
              <a:rPr lang="en-US" sz="2240" dirty="0">
                <a:solidFill>
                  <a:schemeClr val="bg2"/>
                </a:solidFill>
              </a:rPr>
              <a:t>Make sense of the various fields, choose next data format for next data chunk</a:t>
            </a:r>
            <a:endParaRPr lang="en-US" sz="2240" dirty="0">
              <a:solidFill>
                <a:schemeClr val="accent2"/>
              </a:solidFill>
            </a:endParaRPr>
          </a:p>
          <a:p>
            <a:pPr marL="817880" lvl="1" indent="-45720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2560" dirty="0">
                <a:solidFill>
                  <a:schemeClr val="accent2"/>
                </a:solidFill>
              </a:rPr>
              <a:t>Advantage:</a:t>
            </a:r>
            <a:r>
              <a:rPr lang="en-US" sz="2560" dirty="0">
                <a:solidFill>
                  <a:schemeClr val="bg2"/>
                </a:solidFill>
              </a:rPr>
              <a:t> Great for a specific application (uses application-specific knowledge)</a:t>
            </a:r>
            <a:endParaRPr lang="en-US" sz="2560" dirty="0">
              <a:solidFill>
                <a:schemeClr val="accent5"/>
              </a:solidFill>
            </a:endParaRPr>
          </a:p>
          <a:p>
            <a:pPr marL="817880" lvl="1" indent="-45720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2560" dirty="0">
                <a:solidFill>
                  <a:schemeClr val="accent2"/>
                </a:solidFill>
              </a:rPr>
              <a:t>Disadvantage:</a:t>
            </a:r>
            <a:r>
              <a:rPr lang="en-US" sz="2560" dirty="0">
                <a:solidFill>
                  <a:schemeClr val="bg2"/>
                </a:solidFill>
              </a:rPr>
              <a:t> Useless for other applications</a:t>
            </a:r>
            <a:endParaRPr lang="en-US" sz="2560" dirty="0">
              <a:solidFill>
                <a:schemeClr val="accent5"/>
              </a:solidFill>
            </a:endParaRPr>
          </a:p>
          <a:p>
            <a:pPr marL="457200" indent="-457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880" dirty="0">
                <a:solidFill>
                  <a:schemeClr val="accent1"/>
                </a:solidFill>
              </a:rPr>
              <a:t>The need for a universal parser</a:t>
            </a:r>
          </a:p>
          <a:p>
            <a:pPr marL="817880" lvl="1" indent="-45720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2560" dirty="0">
                <a:solidFill>
                  <a:srgbClr val="FF0000"/>
                </a:solidFill>
              </a:rPr>
              <a:t>The dumb data parser part is common to ALL dedicated parsers, why not keep </a:t>
            </a:r>
            <a:r>
              <a:rPr lang="en-US" sz="2560" i="1" dirty="0">
                <a:solidFill>
                  <a:srgbClr val="FF0000"/>
                </a:solidFill>
              </a:rPr>
              <a:t>just</a:t>
            </a:r>
            <a:r>
              <a:rPr lang="en-US" sz="2560" dirty="0">
                <a:solidFill>
                  <a:srgbClr val="FF0000"/>
                </a:solidFill>
              </a:rPr>
              <a:t> that?</a:t>
            </a:r>
          </a:p>
          <a:p>
            <a:pPr marL="817880" lvl="1" indent="-45720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2560" dirty="0">
                <a:solidFill>
                  <a:schemeClr val="accent2"/>
                </a:solidFill>
              </a:rPr>
              <a:t>Disadvantage:</a:t>
            </a:r>
            <a:r>
              <a:rPr lang="en-US" sz="2560" dirty="0">
                <a:solidFill>
                  <a:schemeClr val="bg2"/>
                </a:solidFill>
              </a:rPr>
              <a:t> Uses </a:t>
            </a:r>
            <a:r>
              <a:rPr lang="en-US" sz="2560" dirty="0">
                <a:solidFill>
                  <a:schemeClr val="accent6"/>
                </a:solidFill>
              </a:rPr>
              <a:t>ZERO</a:t>
            </a:r>
            <a:r>
              <a:rPr lang="en-US" sz="2560" dirty="0">
                <a:solidFill>
                  <a:schemeClr val="bg2"/>
                </a:solidFill>
              </a:rPr>
              <a:t> application-specific knowledge, expects user to know it</a:t>
            </a:r>
            <a:endParaRPr lang="en-US" sz="2560" dirty="0">
              <a:solidFill>
                <a:schemeClr val="accent5"/>
              </a:solidFill>
            </a:endParaRPr>
          </a:p>
          <a:p>
            <a:pPr marL="817880" lvl="1" indent="-45720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2560" dirty="0">
                <a:solidFill>
                  <a:schemeClr val="accent2"/>
                </a:solidFill>
              </a:rPr>
              <a:t>Advantage:</a:t>
            </a:r>
            <a:r>
              <a:rPr lang="en-US" sz="2560" dirty="0">
                <a:solidFill>
                  <a:schemeClr val="bg2"/>
                </a:solidFill>
              </a:rPr>
              <a:t> Works for </a:t>
            </a:r>
            <a:r>
              <a:rPr lang="en-US" sz="2560" dirty="0">
                <a:solidFill>
                  <a:schemeClr val="accent6"/>
                </a:solidFill>
              </a:rPr>
              <a:t>ALL</a:t>
            </a:r>
            <a:r>
              <a:rPr lang="en-US" sz="2560" dirty="0">
                <a:solidFill>
                  <a:schemeClr val="bg2"/>
                </a:solidFill>
              </a:rPr>
              <a:t> applications, as long as it can handle </a:t>
            </a:r>
            <a:r>
              <a:rPr lang="en-US" sz="2560" i="1" dirty="0">
                <a:solidFill>
                  <a:schemeClr val="bg2"/>
                </a:solidFill>
              </a:rPr>
              <a:t>any</a:t>
            </a:r>
            <a:r>
              <a:rPr lang="en-US" sz="2560" dirty="0">
                <a:solidFill>
                  <a:schemeClr val="bg2"/>
                </a:solidFill>
              </a:rPr>
              <a:t> input data format</a:t>
            </a:r>
            <a:endParaRPr lang="en-US" sz="2560" dirty="0">
              <a:solidFill>
                <a:schemeClr val="accent5"/>
              </a:solidFill>
            </a:endParaRPr>
          </a:p>
          <a:p>
            <a:pPr marL="457200" indent="-45720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2560" dirty="0">
              <a:solidFill>
                <a:schemeClr val="bg2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B695E5-BC5B-4046-BD67-5ACFA8851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208799" y="7848601"/>
            <a:ext cx="205184" cy="324191"/>
          </a:xfrm>
        </p:spPr>
        <p:txBody>
          <a:bodyPr/>
          <a:lstStyle/>
          <a:p>
            <a:fld id="{EE2556C5-CE8C-6547-B838-EA80C61A4AF7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A2B909-A41F-402B-90F0-A4747DCFABE5}"/>
              </a:ext>
            </a:extLst>
          </p:cNvPr>
          <p:cNvSpPr txBox="1"/>
          <p:nvPr/>
        </p:nvSpPr>
        <p:spPr>
          <a:xfrm>
            <a:off x="6858000" y="3657600"/>
            <a:ext cx="914400" cy="91440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Asap SemiBold"/>
              <a:ea typeface="Asap SemiBold"/>
              <a:cs typeface="Asap SemiBold"/>
              <a:sym typeface="Asap SemiBold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33CF09-ACD3-4E76-9A23-67F5AA89E372}"/>
              </a:ext>
            </a:extLst>
          </p:cNvPr>
          <p:cNvSpPr txBox="1"/>
          <p:nvPr/>
        </p:nvSpPr>
        <p:spPr>
          <a:xfrm>
            <a:off x="1371602" y="1559545"/>
            <a:ext cx="12356431" cy="10874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3" spcCol="38100" rtlCol="0" anchor="ctr">
            <a:spAutoFit/>
          </a:bodyPr>
          <a:lstStyle/>
          <a:p>
            <a:pPr defTabSz="825500"/>
            <a:r>
              <a:rPr lang="en-US" sz="3200" dirty="0">
                <a:solidFill>
                  <a:schemeClr val="bg2"/>
                </a:solidFill>
              </a:rPr>
              <a:t>Reverse Engineering</a:t>
            </a:r>
          </a:p>
          <a:p>
            <a:pPr defTabSz="825500"/>
            <a:r>
              <a:rPr lang="en-US" sz="3200" dirty="0">
                <a:solidFill>
                  <a:schemeClr val="bg2"/>
                </a:solidFill>
              </a:rPr>
              <a:t>NW traffic analyzing</a:t>
            </a:r>
          </a:p>
          <a:p>
            <a:pPr defTabSz="825500"/>
            <a:r>
              <a:rPr lang="en-US" sz="3200" dirty="0">
                <a:solidFill>
                  <a:schemeClr val="bg2"/>
                </a:solidFill>
              </a:rPr>
              <a:t>packet processing</a:t>
            </a:r>
          </a:p>
          <a:p>
            <a:pPr defTabSz="825500"/>
            <a:r>
              <a:rPr lang="en-US" sz="3200" dirty="0">
                <a:solidFill>
                  <a:schemeClr val="bg2"/>
                </a:solidFill>
              </a:rPr>
              <a:t>Protocol parsing</a:t>
            </a:r>
          </a:p>
          <a:p>
            <a:pPr defTabSz="825500"/>
            <a:r>
              <a:rPr lang="en-US" sz="3200" dirty="0">
                <a:solidFill>
                  <a:schemeClr val="bg2"/>
                </a:solidFill>
              </a:rPr>
              <a:t>Web applications</a:t>
            </a:r>
          </a:p>
          <a:p>
            <a:pPr defTabSz="825500"/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bg2"/>
                </a:solidFill>
                <a:effectLst/>
                <a:uFillTx/>
                <a:sym typeface="Asap SemiBold"/>
              </a:rPr>
              <a:t>Mail analysis</a:t>
            </a:r>
          </a:p>
        </p:txBody>
      </p:sp>
    </p:spTree>
    <p:extLst>
      <p:ext uri="{BB962C8B-B14F-4D97-AF65-F5344CB8AC3E}">
        <p14:creationId xmlns:p14="http://schemas.microsoft.com/office/powerpoint/2010/main" val="3324908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170EB6-3006-4AA6-B93C-D86D9BFC0D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264" y="344234"/>
            <a:ext cx="13622012" cy="710211"/>
          </a:xfrm>
        </p:spPr>
        <p:txBody>
          <a:bodyPr/>
          <a:lstStyle/>
          <a:p>
            <a:r>
              <a:rPr lang="en-US" sz="3840" b="1" dirty="0" err="1"/>
              <a:t>ParseAndC</a:t>
            </a:r>
            <a:r>
              <a:rPr lang="en-US" sz="3840" b="1" dirty="0"/>
              <a:t>: The Universal Parser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317DF3-F4C6-4D6C-91A8-BBB2D4DB73E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26440" y="1126716"/>
            <a:ext cx="13170033" cy="6898347"/>
          </a:xfrm>
        </p:spPr>
        <p:txBody>
          <a:bodyPr/>
          <a:lstStyle/>
          <a:p>
            <a:pPr marL="457200" indent="-457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880" dirty="0">
                <a:solidFill>
                  <a:srgbClr val="7030A0"/>
                </a:solidFill>
              </a:rPr>
              <a:t>You</a:t>
            </a:r>
            <a:r>
              <a:rPr lang="en-US" sz="2880" dirty="0">
                <a:solidFill>
                  <a:schemeClr val="accent1"/>
                </a:solidFill>
              </a:rPr>
              <a:t> feed data and data format, </a:t>
            </a:r>
            <a:r>
              <a:rPr lang="en-US" sz="2880" dirty="0">
                <a:solidFill>
                  <a:srgbClr val="7030A0"/>
                </a:solidFill>
              </a:rPr>
              <a:t>it</a:t>
            </a:r>
            <a:r>
              <a:rPr lang="en-US" sz="2880" dirty="0">
                <a:solidFill>
                  <a:schemeClr val="accent1"/>
                </a:solidFill>
              </a:rPr>
              <a:t> does the parsing, </a:t>
            </a:r>
            <a:r>
              <a:rPr lang="en-US" sz="2880" dirty="0">
                <a:solidFill>
                  <a:srgbClr val="7030A0"/>
                </a:solidFill>
              </a:rPr>
              <a:t>you</a:t>
            </a:r>
            <a:r>
              <a:rPr lang="en-US" sz="2880" dirty="0">
                <a:solidFill>
                  <a:schemeClr val="accent1"/>
                </a:solidFill>
              </a:rPr>
              <a:t> make sense of the data</a:t>
            </a:r>
          </a:p>
          <a:p>
            <a:pPr marL="457200" indent="-457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880" dirty="0">
                <a:solidFill>
                  <a:schemeClr val="accent1"/>
                </a:solidFill>
              </a:rPr>
              <a:t>Everything is self-contained into a single Python (.</a:t>
            </a:r>
            <a:r>
              <a:rPr lang="en-US" sz="2880" dirty="0" err="1">
                <a:solidFill>
                  <a:schemeClr val="accent1"/>
                </a:solidFill>
              </a:rPr>
              <a:t>py</a:t>
            </a:r>
            <a:r>
              <a:rPr lang="en-US" sz="2880" dirty="0">
                <a:solidFill>
                  <a:schemeClr val="accent1"/>
                </a:solidFill>
              </a:rPr>
              <a:t>) file of size approx. </a:t>
            </a:r>
            <a:r>
              <a:rPr lang="en-US" sz="2880" dirty="0">
                <a:solidFill>
                  <a:srgbClr val="7030A0"/>
                </a:solidFill>
              </a:rPr>
              <a:t>800KB</a:t>
            </a:r>
          </a:p>
          <a:p>
            <a:pPr marL="457200" indent="-457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880" dirty="0">
                <a:solidFill>
                  <a:schemeClr val="accent1"/>
                </a:solidFill>
              </a:rPr>
              <a:t>Works for all versions of Python (2.x, 3.x, …)</a:t>
            </a:r>
          </a:p>
          <a:p>
            <a:pPr marL="457200" indent="-457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880" dirty="0">
                <a:solidFill>
                  <a:schemeClr val="accent1"/>
                </a:solidFill>
              </a:rPr>
              <a:t>Cross-Platform (Windows, Linux, Mac), GUI/Terminal/Batch</a:t>
            </a:r>
          </a:p>
          <a:p>
            <a:pPr marL="457200" indent="-457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880" dirty="0">
                <a:solidFill>
                  <a:schemeClr val="accent1"/>
                </a:solidFill>
              </a:rPr>
              <a:t>Nearly </a:t>
            </a:r>
            <a:r>
              <a:rPr lang="en-US" sz="2880" dirty="0">
                <a:solidFill>
                  <a:srgbClr val="FC4C02"/>
                </a:solidFill>
              </a:rPr>
              <a:t>ZERO dependency</a:t>
            </a:r>
            <a:r>
              <a:rPr lang="en-US" sz="2880" dirty="0">
                <a:solidFill>
                  <a:schemeClr val="accent1"/>
                </a:solidFill>
              </a:rPr>
              <a:t> on other tools (or modules):</a:t>
            </a:r>
          </a:p>
          <a:p>
            <a:pPr marL="817880" lvl="1" indent="-45720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2560" dirty="0">
                <a:solidFill>
                  <a:schemeClr val="bg2"/>
                </a:solidFill>
              </a:rPr>
              <a:t>Uses only lists, dictionaries, and regular expressions</a:t>
            </a:r>
          </a:p>
          <a:p>
            <a:pPr marL="817880" lvl="1" indent="-45720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2560" dirty="0" err="1">
                <a:solidFill>
                  <a:schemeClr val="bg2"/>
                </a:solidFill>
              </a:rPr>
              <a:t>Tcl</a:t>
            </a:r>
            <a:r>
              <a:rPr lang="en-US" sz="2560" dirty="0">
                <a:solidFill>
                  <a:schemeClr val="bg2"/>
                </a:solidFill>
              </a:rPr>
              <a:t>/Tk for GUI (writing a fresh GUI library was too cumbersome)</a:t>
            </a:r>
          </a:p>
          <a:p>
            <a:pPr marL="817880" lvl="1" indent="-45720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2560" dirty="0">
                <a:solidFill>
                  <a:schemeClr val="bg2"/>
                </a:solidFill>
              </a:rPr>
              <a:t>Wrote our own compiler rather than using existing ones (LLVM etc.)</a:t>
            </a:r>
          </a:p>
          <a:p>
            <a:pPr marL="457200" indent="-457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880" dirty="0">
                <a:solidFill>
                  <a:srgbClr val="FC4C02"/>
                </a:solidFill>
              </a:rPr>
              <a:t>Why not re-use existing tools (lex/</a:t>
            </a:r>
            <a:r>
              <a:rPr lang="en-US" sz="2880" dirty="0" err="1">
                <a:solidFill>
                  <a:srgbClr val="FC4C02"/>
                </a:solidFill>
              </a:rPr>
              <a:t>yacc</a:t>
            </a:r>
            <a:r>
              <a:rPr lang="en-US" sz="2880" dirty="0">
                <a:solidFill>
                  <a:srgbClr val="FC4C02"/>
                </a:solidFill>
              </a:rPr>
              <a:t>/bison), including the compiler?</a:t>
            </a:r>
          </a:p>
          <a:p>
            <a:pPr marL="817880" lvl="1" indent="-45720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2560" dirty="0">
                <a:solidFill>
                  <a:schemeClr val="bg2"/>
                </a:solidFill>
              </a:rPr>
              <a:t>A tool might break when the modules it depend on change</a:t>
            </a:r>
          </a:p>
          <a:p>
            <a:pPr marL="817880" lvl="1" indent="-45720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2560" dirty="0">
                <a:solidFill>
                  <a:schemeClr val="bg2"/>
                </a:solidFill>
              </a:rPr>
              <a:t>Even tools/languages with wide adoptions do this all the time </a:t>
            </a:r>
          </a:p>
          <a:p>
            <a:pPr marL="1233170" lvl="2" indent="-457200"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7030A0"/>
                </a:solidFill>
              </a:rPr>
              <a:t>Python 2.x</a:t>
            </a:r>
            <a:r>
              <a:rPr lang="en-US" dirty="0">
                <a:solidFill>
                  <a:srgbClr val="7030A0"/>
                </a:solidFill>
                <a:sym typeface="Wingdings" panose="05000000000000000000" pitchFamily="2" charset="2"/>
              </a:rPr>
              <a:t>3.x change broke many applications</a:t>
            </a:r>
            <a:endParaRPr lang="en-US" sz="256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B695E5-BC5B-4046-BD67-5ACFA8851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157502" y="7848601"/>
            <a:ext cx="307777" cy="324191"/>
          </a:xfrm>
        </p:spPr>
        <p:txBody>
          <a:bodyPr/>
          <a:lstStyle/>
          <a:p>
            <a:fld id="{EE2556C5-CE8C-6547-B838-EA80C61A4AF7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7628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cope of…"/>
          <p:cNvSpPr txBox="1"/>
          <p:nvPr/>
        </p:nvSpPr>
        <p:spPr>
          <a:xfrm>
            <a:off x="761999" y="2352779"/>
            <a:ext cx="10872537" cy="35240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30480" tIns="30480" rIns="30480" bIns="30480" anchor="ctr">
            <a:spAutoFit/>
          </a:bodyPr>
          <a:lstStyle/>
          <a:p>
            <a:pPr defTabSz="548640">
              <a:lnSpc>
                <a:spcPct val="90000"/>
              </a:lnSpc>
              <a:defRPr sz="16000" spc="-296">
                <a:solidFill>
                  <a:srgbClr val="00013D"/>
                </a:solidFill>
                <a:latin typeface="+mn-lt"/>
                <a:ea typeface="+mn-ea"/>
                <a:cs typeface="+mn-cs"/>
                <a:sym typeface="Spartan Bold"/>
              </a:defRPr>
            </a:pPr>
            <a:r>
              <a:rPr lang="en-US" sz="5000" b="1" dirty="0">
                <a:solidFill>
                  <a:schemeClr val="accent1"/>
                </a:solidFill>
                <a:latin typeface="+mj-lt"/>
              </a:rPr>
              <a:t>Why is it a big deal?</a:t>
            </a:r>
          </a:p>
          <a:p>
            <a:pPr defTabSz="548640">
              <a:lnSpc>
                <a:spcPct val="90000"/>
              </a:lnSpc>
              <a:defRPr sz="16000" spc="-296">
                <a:solidFill>
                  <a:srgbClr val="00013D"/>
                </a:solidFill>
                <a:latin typeface="+mn-lt"/>
                <a:ea typeface="+mn-ea"/>
                <a:cs typeface="+mn-cs"/>
                <a:sym typeface="Spartan Bold"/>
              </a:defRPr>
            </a:pPr>
            <a:endParaRPr lang="en-US" sz="5000" b="1" dirty="0">
              <a:solidFill>
                <a:schemeClr val="accent1"/>
              </a:solidFill>
              <a:latin typeface="+mj-lt"/>
            </a:endParaRPr>
          </a:p>
          <a:p>
            <a:pPr defTabSz="548640">
              <a:lnSpc>
                <a:spcPct val="90000"/>
              </a:lnSpc>
              <a:defRPr sz="16000" spc="-296">
                <a:solidFill>
                  <a:srgbClr val="00013D"/>
                </a:solidFill>
                <a:latin typeface="+mn-lt"/>
                <a:ea typeface="+mn-ea"/>
                <a:cs typeface="+mn-cs"/>
                <a:sym typeface="Spartan Bold"/>
              </a:defRPr>
            </a:pPr>
            <a:r>
              <a:rPr lang="en-US" sz="5000" b="1" dirty="0">
                <a:solidFill>
                  <a:schemeClr val="accent1"/>
                </a:solidFill>
                <a:latin typeface="+mj-lt"/>
              </a:rPr>
              <a:t>Is it that hard to write a parser?</a:t>
            </a:r>
          </a:p>
          <a:p>
            <a:pPr defTabSz="548640">
              <a:lnSpc>
                <a:spcPct val="90000"/>
              </a:lnSpc>
              <a:defRPr sz="16000" spc="-296">
                <a:solidFill>
                  <a:srgbClr val="00013D"/>
                </a:solidFill>
                <a:latin typeface="+mn-lt"/>
                <a:ea typeface="+mn-ea"/>
                <a:cs typeface="+mn-cs"/>
                <a:sym typeface="Spartan Bold"/>
              </a:defRPr>
            </a:pPr>
            <a:endParaRPr lang="en-US" sz="5000" b="1" dirty="0">
              <a:solidFill>
                <a:schemeClr val="accent1"/>
              </a:solidFill>
              <a:latin typeface="+mj-lt"/>
            </a:endParaRPr>
          </a:p>
          <a:p>
            <a:pPr defTabSz="548640">
              <a:lnSpc>
                <a:spcPct val="90000"/>
              </a:lnSpc>
              <a:defRPr sz="16000" spc="-296">
                <a:solidFill>
                  <a:srgbClr val="00013D"/>
                </a:solidFill>
                <a:latin typeface="+mn-lt"/>
                <a:ea typeface="+mn-ea"/>
                <a:cs typeface="+mn-cs"/>
                <a:sym typeface="Spartan Bold"/>
              </a:defRPr>
            </a:pPr>
            <a:r>
              <a:rPr lang="en-US" sz="5000" b="1" dirty="0">
                <a:solidFill>
                  <a:schemeClr val="accent1"/>
                </a:solidFill>
                <a:latin typeface="+mj-lt"/>
              </a:rPr>
              <a:t>Heck, I can even do it by hand!</a:t>
            </a:r>
            <a:endParaRPr sz="50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70531157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170EB6-3006-4AA6-B93C-D86D9BFC0D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6440" y="344234"/>
            <a:ext cx="13167360" cy="710211"/>
          </a:xfrm>
        </p:spPr>
        <p:txBody>
          <a:bodyPr/>
          <a:lstStyle/>
          <a:p>
            <a:r>
              <a:rPr lang="en-US" sz="3840" b="1" dirty="0"/>
              <a:t>The Curse of Parse – Can I Parse Manually?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317DF3-F4C6-4D6C-91A8-BBB2D4DB73E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26440" y="1062159"/>
            <a:ext cx="13164819" cy="6662115"/>
          </a:xfrm>
        </p:spPr>
        <p:txBody>
          <a:bodyPr/>
          <a:lstStyle/>
          <a:p>
            <a:pPr marL="457200" indent="-457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880" dirty="0">
                <a:solidFill>
                  <a:schemeClr val="accent1"/>
                </a:solidFill>
              </a:rPr>
              <a:t>A common misconception regarding parsing</a:t>
            </a:r>
          </a:p>
          <a:p>
            <a:pPr marL="457200" indent="-457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880" dirty="0">
                <a:solidFill>
                  <a:schemeClr val="accent1"/>
                </a:solidFill>
              </a:rPr>
              <a:t>Difficulty of Parsing comes from the </a:t>
            </a:r>
            <a:r>
              <a:rPr lang="en-US" sz="2880" dirty="0">
                <a:solidFill>
                  <a:srgbClr val="FF0000"/>
                </a:solidFill>
              </a:rPr>
              <a:t>complexity</a:t>
            </a:r>
            <a:r>
              <a:rPr lang="en-US" sz="2880" dirty="0">
                <a:solidFill>
                  <a:schemeClr val="accent1"/>
                </a:solidFill>
              </a:rPr>
              <a:t> of the source format</a:t>
            </a:r>
          </a:p>
          <a:p>
            <a:pPr marL="457200" indent="-457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880" dirty="0">
                <a:solidFill>
                  <a:schemeClr val="accent1"/>
                </a:solidFill>
              </a:rPr>
              <a:t>Given the structure containing a certain field, How do we get its value?</a:t>
            </a:r>
          </a:p>
          <a:p>
            <a:pPr marL="817880" lvl="1" indent="-45720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2560" dirty="0">
                <a:solidFill>
                  <a:schemeClr val="bg2"/>
                </a:solidFill>
              </a:rPr>
              <a:t>Calculate its</a:t>
            </a:r>
            <a:r>
              <a:rPr lang="en-US" sz="2560" dirty="0"/>
              <a:t> </a:t>
            </a:r>
            <a:r>
              <a:rPr lang="en-US" sz="2560" dirty="0">
                <a:solidFill>
                  <a:schemeClr val="accent5"/>
                </a:solidFill>
              </a:rPr>
              <a:t>location</a:t>
            </a:r>
            <a:r>
              <a:rPr lang="en-US" sz="2560" dirty="0"/>
              <a:t> </a:t>
            </a:r>
            <a:r>
              <a:rPr lang="en-US" sz="2560" dirty="0">
                <a:solidFill>
                  <a:schemeClr val="bg2"/>
                </a:solidFill>
              </a:rPr>
              <a:t>(offset) and </a:t>
            </a:r>
            <a:r>
              <a:rPr lang="en-US" sz="2560" dirty="0">
                <a:solidFill>
                  <a:schemeClr val="accent5"/>
                </a:solidFill>
              </a:rPr>
              <a:t>size</a:t>
            </a:r>
          </a:p>
          <a:p>
            <a:pPr marL="817880" lvl="1" indent="-45720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2560" dirty="0">
                <a:solidFill>
                  <a:schemeClr val="bg2"/>
                </a:solidFill>
              </a:rPr>
              <a:t>Calculate its </a:t>
            </a:r>
            <a:r>
              <a:rPr lang="en-US" sz="2560" dirty="0">
                <a:solidFill>
                  <a:schemeClr val="accent5"/>
                </a:solidFill>
              </a:rPr>
              <a:t>value </a:t>
            </a:r>
            <a:r>
              <a:rPr lang="en-US" sz="2560" dirty="0">
                <a:solidFill>
                  <a:schemeClr val="bg2"/>
                </a:solidFill>
              </a:rPr>
              <a:t>as per its format</a:t>
            </a:r>
            <a:endParaRPr lang="en-US" sz="2560" dirty="0">
              <a:solidFill>
                <a:schemeClr val="accent5"/>
              </a:solidFill>
            </a:endParaRPr>
          </a:p>
          <a:p>
            <a:pPr marL="457200" indent="-457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880" dirty="0">
                <a:solidFill>
                  <a:schemeClr val="accent1"/>
                </a:solidFill>
              </a:rPr>
              <a:t>A Parser extracts fields values from a bitstream and shows their values</a:t>
            </a:r>
          </a:p>
          <a:p>
            <a:pPr marL="817880" lvl="1" indent="-45720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2560" dirty="0">
                <a:solidFill>
                  <a:schemeClr val="bg2"/>
                </a:solidFill>
              </a:rPr>
              <a:t>We have the source code </a:t>
            </a:r>
          </a:p>
          <a:p>
            <a:pPr marL="817880" lvl="1" indent="-45720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2560" dirty="0">
                <a:solidFill>
                  <a:schemeClr val="bg2"/>
                </a:solidFill>
              </a:rPr>
              <a:t>Format (field structure) is known</a:t>
            </a:r>
          </a:p>
          <a:p>
            <a:pPr marL="817880" lvl="1" indent="-45720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2560" dirty="0">
                <a:solidFill>
                  <a:schemeClr val="bg2"/>
                </a:solidFill>
              </a:rPr>
              <a:t>Offset = ∑ (size) of all previous fields</a:t>
            </a:r>
          </a:p>
          <a:p>
            <a:pPr marL="360680" lvl="1" indent="0">
              <a:spcBef>
                <a:spcPts val="600"/>
              </a:spcBef>
              <a:buNone/>
            </a:pPr>
            <a:r>
              <a:rPr lang="en-US" sz="2560" dirty="0">
                <a:solidFill>
                  <a:schemeClr val="bg2"/>
                </a:solidFill>
              </a:rPr>
              <a:t>	     (also given by </a:t>
            </a:r>
            <a:r>
              <a:rPr lang="en-US" sz="2560" dirty="0" err="1">
                <a:solidFill>
                  <a:schemeClr val="accent2"/>
                </a:solidFill>
              </a:rPr>
              <a:t>offsetof</a:t>
            </a:r>
            <a:r>
              <a:rPr lang="en-US" sz="2560" dirty="0">
                <a:solidFill>
                  <a:schemeClr val="accent2"/>
                </a:solidFill>
              </a:rPr>
              <a:t>()</a:t>
            </a:r>
            <a:r>
              <a:rPr lang="en-US" sz="2560" dirty="0">
                <a:solidFill>
                  <a:schemeClr val="bg2"/>
                </a:solidFill>
              </a:rPr>
              <a:t> macro)</a:t>
            </a:r>
          </a:p>
          <a:p>
            <a:pPr marL="817880" lvl="1" indent="-45720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2560" dirty="0">
                <a:solidFill>
                  <a:schemeClr val="bg2"/>
                </a:solidFill>
              </a:rPr>
              <a:t>We know the target field’s format</a:t>
            </a:r>
          </a:p>
          <a:p>
            <a:pPr marL="817880" lvl="1" indent="-45720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2560" dirty="0">
                <a:solidFill>
                  <a:schemeClr val="bg2"/>
                </a:solidFill>
              </a:rPr>
              <a:t>It’s not too hard to do it </a:t>
            </a:r>
            <a:r>
              <a:rPr lang="en-US" sz="2560" dirty="0">
                <a:solidFill>
                  <a:srgbClr val="FF0000"/>
                </a:solidFill>
              </a:rPr>
              <a:t>manually</a:t>
            </a:r>
            <a:r>
              <a:rPr lang="en-US" sz="2560" dirty="0"/>
              <a:t>, </a:t>
            </a:r>
            <a:r>
              <a:rPr lang="en-US" sz="2560" dirty="0">
                <a:solidFill>
                  <a:schemeClr val="bg2"/>
                </a:solidFill>
              </a:rPr>
              <a:t>right?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B695E5-BC5B-4046-BD67-5ACFA8851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208799" y="7848601"/>
            <a:ext cx="205184" cy="324191"/>
          </a:xfrm>
        </p:spPr>
        <p:txBody>
          <a:bodyPr/>
          <a:lstStyle/>
          <a:p>
            <a:fld id="{EE2556C5-CE8C-6547-B838-EA80C61A4AF7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5" name="Picture 4">
            <a:hlinkClick r:id="rId2" action="ppaction://hlinksldjump"/>
            <a:extLst>
              <a:ext uri="{FF2B5EF4-FFF2-40B4-BE49-F238E27FC236}">
                <a16:creationId xmlns:a16="http://schemas.microsoft.com/office/drawing/2014/main" id="{341F60F4-4F9E-463C-BE8F-B692691138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8890" y="4511681"/>
            <a:ext cx="5388464" cy="30636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6BD8C98-2BEB-462F-A3E3-51AF7E4BE3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8568" y="2835386"/>
            <a:ext cx="5721318" cy="1128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888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170EB6-3006-4AA6-B93C-D86D9BFC0D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6440" y="344234"/>
            <a:ext cx="13167360" cy="710211"/>
          </a:xfrm>
        </p:spPr>
        <p:txBody>
          <a:bodyPr/>
          <a:lstStyle/>
          <a:p>
            <a:r>
              <a:rPr lang="en-US" sz="3840" b="1" dirty="0"/>
              <a:t>How Easy is it to Hand-Calculate the Field Offset?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317DF3-F4C6-4D6C-91A8-BBB2D4DB73E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26440" y="1245042"/>
            <a:ext cx="6018605" cy="6242280"/>
          </a:xfrm>
        </p:spPr>
        <p:txBody>
          <a:bodyPr/>
          <a:lstStyle/>
          <a:p>
            <a:r>
              <a:rPr lang="en-US" sz="2560" dirty="0">
                <a:solidFill>
                  <a:schemeClr val="bg2"/>
                </a:solidFill>
              </a:rPr>
              <a:t>Even ignoring the compiler-generated padding, can you calculate the </a:t>
            </a:r>
            <a:r>
              <a:rPr lang="en-US" sz="2560" dirty="0">
                <a:solidFill>
                  <a:srgbClr val="FF00FF"/>
                </a:solidFill>
              </a:rPr>
              <a:t>offset</a:t>
            </a:r>
            <a:r>
              <a:rPr lang="en-US" sz="2560" dirty="0">
                <a:solidFill>
                  <a:schemeClr val="tx2"/>
                </a:solidFill>
              </a:rPr>
              <a:t> </a:t>
            </a:r>
            <a:r>
              <a:rPr lang="en-US" sz="2560" dirty="0">
                <a:solidFill>
                  <a:schemeClr val="bg2"/>
                </a:solidFill>
              </a:rPr>
              <a:t>of the </a:t>
            </a:r>
            <a:r>
              <a:rPr lang="en-US" sz="2560" dirty="0" err="1">
                <a:solidFill>
                  <a:srgbClr val="FF0000"/>
                </a:solidFill>
              </a:rPr>
              <a:t>payloadAddress</a:t>
            </a:r>
            <a:r>
              <a:rPr lang="en-US" sz="2560" dirty="0">
                <a:solidFill>
                  <a:schemeClr val="tx2"/>
                </a:solidFill>
              </a:rPr>
              <a:t> </a:t>
            </a:r>
            <a:r>
              <a:rPr lang="en-US" sz="2560" dirty="0">
                <a:solidFill>
                  <a:schemeClr val="bg2"/>
                </a:solidFill>
              </a:rPr>
              <a:t>field?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B695E5-BC5B-4046-BD67-5ACFA8851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208799" y="7848601"/>
            <a:ext cx="205184" cy="324191"/>
          </a:xfrm>
        </p:spPr>
        <p:txBody>
          <a:bodyPr/>
          <a:lstStyle/>
          <a:p>
            <a:fld id="{EE2556C5-CE8C-6547-B838-EA80C61A4AF7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5F15F24-EDB9-45F9-A218-62C87B6E62C4}"/>
              </a:ext>
            </a:extLst>
          </p:cNvPr>
          <p:cNvSpPr txBox="1">
            <a:spLocks/>
          </p:cNvSpPr>
          <p:nvPr/>
        </p:nvSpPr>
        <p:spPr>
          <a:xfrm>
            <a:off x="7059115" y="1273731"/>
            <a:ext cx="7011886" cy="6041469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0" tIns="0" rIns="0" bIns="0" rtlCol="0">
            <a:noAutofit/>
          </a:bodyPr>
          <a:lstStyle>
            <a:lvl1pPr marL="0" indent="0" algn="l" defTabSz="342900" rtl="0" eaLnBrk="1" latinLnBrk="0" hangingPunct="1">
              <a:spcBef>
                <a:spcPts val="900"/>
              </a:spcBef>
              <a:spcAft>
                <a:spcPts val="0"/>
              </a:spcAft>
              <a:buFont typeface="Wingdings" panose="05000000000000000000" pitchFamily="2" charset="2"/>
              <a:buNone/>
              <a:defRPr sz="1350" b="0" kern="1200">
                <a:solidFill>
                  <a:schemeClr val="tx1"/>
                </a:solidFill>
                <a:latin typeface="+mn-lt"/>
                <a:ea typeface="+mn-ea"/>
                <a:cs typeface="Intel Clear" panose="020B0604020203020204" pitchFamily="34" charset="0"/>
              </a:defRPr>
            </a:lvl1pPr>
            <a:lvl2pPr marL="169069" indent="-169069" algn="l" defTabSz="342900" rtl="0" eaLnBrk="1" latinLnBrk="0" hangingPunct="1">
              <a:spcBef>
                <a:spcPts val="900"/>
              </a:spcBef>
              <a:buFont typeface="Wingdings" charset="2"/>
              <a:buChar char="§"/>
              <a:defRPr sz="1350" kern="1200" baseline="0">
                <a:solidFill>
                  <a:schemeClr val="tx1"/>
                </a:solidFill>
                <a:latin typeface="+mn-lt"/>
                <a:ea typeface="+mn-ea"/>
                <a:cs typeface="Intel Clear" panose="020B0604020203020204" pitchFamily="34" charset="0"/>
              </a:defRPr>
            </a:lvl2pPr>
            <a:lvl3pPr marL="428625" indent="-171450" algn="l" defTabSz="342900" rtl="0" eaLnBrk="1" latinLnBrk="0" hangingPunct="1">
              <a:spcBef>
                <a:spcPts val="600"/>
              </a:spcBef>
              <a:buFont typeface="Intel Clear" panose="020B0604020203020204" pitchFamily="34" charset="0"/>
              <a:buChar char="–"/>
              <a:defRPr sz="1350" kern="1200">
                <a:solidFill>
                  <a:schemeClr val="tx1"/>
                </a:solidFill>
                <a:latin typeface="+mn-lt"/>
                <a:ea typeface="+mn-ea"/>
                <a:cs typeface="Intel Clear" panose="020B0604020203020204" pitchFamily="34" charset="0"/>
              </a:defRPr>
            </a:lvl3pPr>
            <a:lvl4pPr marL="727472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Intel Clear" panose="020B0604020203020204" pitchFamily="34" charset="0"/>
              </a:defRPr>
            </a:lvl4pPr>
            <a:lvl5pPr marL="989410" indent="-171450" algn="l" defTabSz="342900" rtl="0" eaLnBrk="1" latinLnBrk="0" hangingPunct="1">
              <a:spcBef>
                <a:spcPct val="20000"/>
              </a:spcBef>
              <a:buFont typeface="Intel Clear" panose="020B0604020203020204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Intel Clear" panose="020B0604020203020204" pitchFamily="34" charset="0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2560" dirty="0">
                <a:solidFill>
                  <a:schemeClr val="bg2"/>
                </a:solidFill>
              </a:rPr>
              <a:t> struct </a:t>
            </a:r>
            <a:r>
              <a:rPr lang="en-US" sz="2560" dirty="0" err="1">
                <a:solidFill>
                  <a:schemeClr val="bg2"/>
                </a:solidFill>
              </a:rPr>
              <a:t>structHeader</a:t>
            </a:r>
            <a:r>
              <a:rPr lang="en-US" sz="2560" dirty="0">
                <a:solidFill>
                  <a:schemeClr val="bg2"/>
                </a:solidFill>
              </a:rPr>
              <a:t> {</a:t>
            </a:r>
          </a:p>
          <a:p>
            <a:pPr>
              <a:spcBef>
                <a:spcPts val="0"/>
              </a:spcBef>
            </a:pPr>
            <a:r>
              <a:rPr lang="en-US" sz="2560" dirty="0">
                <a:solidFill>
                  <a:schemeClr val="bg2"/>
                </a:solidFill>
              </a:rPr>
              <a:t>	char </a:t>
            </a:r>
            <a:r>
              <a:rPr lang="en-US" sz="2560" dirty="0" err="1">
                <a:solidFill>
                  <a:schemeClr val="bg2"/>
                </a:solidFill>
              </a:rPr>
              <a:t>headerName</a:t>
            </a:r>
            <a:r>
              <a:rPr lang="en-US" sz="2560" dirty="0">
                <a:solidFill>
                  <a:schemeClr val="bg2"/>
                </a:solidFill>
              </a:rPr>
              <a:t>[100];</a:t>
            </a:r>
          </a:p>
          <a:p>
            <a:pPr>
              <a:spcBef>
                <a:spcPts val="0"/>
              </a:spcBef>
            </a:pPr>
            <a:r>
              <a:rPr lang="en-US" sz="2560" dirty="0">
                <a:solidFill>
                  <a:schemeClr val="bg2"/>
                </a:solidFill>
              </a:rPr>
              <a:t>	int version[2];</a:t>
            </a:r>
          </a:p>
          <a:p>
            <a:pPr>
              <a:spcBef>
                <a:spcPts val="0"/>
              </a:spcBef>
            </a:pPr>
            <a:r>
              <a:rPr lang="en-US" sz="2560" dirty="0">
                <a:solidFill>
                  <a:schemeClr val="bg2"/>
                </a:solidFill>
              </a:rPr>
              <a:t>	float weight;</a:t>
            </a:r>
          </a:p>
          <a:p>
            <a:pPr>
              <a:spcBef>
                <a:spcPts val="0"/>
              </a:spcBef>
            </a:pPr>
            <a:r>
              <a:rPr lang="en-US" sz="2560" dirty="0">
                <a:solidFill>
                  <a:schemeClr val="bg2"/>
                </a:solidFill>
              </a:rPr>
              <a:t>	char key[1024];</a:t>
            </a:r>
          </a:p>
          <a:p>
            <a:pPr>
              <a:spcBef>
                <a:spcPts val="0"/>
              </a:spcBef>
            </a:pPr>
            <a:r>
              <a:rPr lang="en-US" sz="2560" dirty="0">
                <a:solidFill>
                  <a:schemeClr val="bg2"/>
                </a:solidFill>
              </a:rPr>
              <a:t>	char </a:t>
            </a:r>
            <a:r>
              <a:rPr lang="en-US" sz="2560" dirty="0" err="1">
                <a:solidFill>
                  <a:schemeClr val="bg2"/>
                </a:solidFill>
              </a:rPr>
              <a:t>ifHashed</a:t>
            </a:r>
            <a:r>
              <a:rPr lang="en-US" sz="2560" dirty="0">
                <a:solidFill>
                  <a:schemeClr val="bg2"/>
                </a:solidFill>
              </a:rPr>
              <a:t>;</a:t>
            </a:r>
          </a:p>
          <a:p>
            <a:pPr>
              <a:spcBef>
                <a:spcPts val="0"/>
              </a:spcBef>
            </a:pPr>
            <a:r>
              <a:rPr lang="en-US" sz="2560" dirty="0">
                <a:solidFill>
                  <a:schemeClr val="bg2"/>
                </a:solidFill>
              </a:rPr>
              <a:t>	int </a:t>
            </a:r>
            <a:r>
              <a:rPr lang="en-US" sz="2560" dirty="0" err="1">
                <a:solidFill>
                  <a:schemeClr val="bg2"/>
                </a:solidFill>
              </a:rPr>
              <a:t>hashSize</a:t>
            </a:r>
            <a:r>
              <a:rPr lang="en-US" sz="2560" dirty="0">
                <a:solidFill>
                  <a:schemeClr val="bg2"/>
                </a:solidFill>
              </a:rPr>
              <a:t>;</a:t>
            </a:r>
          </a:p>
          <a:p>
            <a:pPr>
              <a:spcBef>
                <a:spcPts val="0"/>
              </a:spcBef>
            </a:pPr>
            <a:r>
              <a:rPr lang="en-US" sz="2560" dirty="0">
                <a:solidFill>
                  <a:schemeClr val="bg2"/>
                </a:solidFill>
              </a:rPr>
              <a:t>	int </a:t>
            </a:r>
            <a:r>
              <a:rPr lang="en-US" sz="2560" dirty="0" err="1">
                <a:solidFill>
                  <a:schemeClr val="bg2"/>
                </a:solidFill>
              </a:rPr>
              <a:t>hashValue</a:t>
            </a:r>
            <a:r>
              <a:rPr lang="en-US" sz="2560" dirty="0">
                <a:solidFill>
                  <a:schemeClr val="bg2"/>
                </a:solidFill>
              </a:rPr>
              <a:t>[32];</a:t>
            </a:r>
          </a:p>
          <a:p>
            <a:pPr>
              <a:spcBef>
                <a:spcPts val="0"/>
              </a:spcBef>
            </a:pPr>
            <a:r>
              <a:rPr lang="en-US" sz="2560" dirty="0">
                <a:solidFill>
                  <a:schemeClr val="bg2"/>
                </a:solidFill>
              </a:rPr>
              <a:t>	long </a:t>
            </a:r>
            <a:r>
              <a:rPr lang="en-US" sz="2560" dirty="0" err="1">
                <a:solidFill>
                  <a:schemeClr val="bg2"/>
                </a:solidFill>
              </a:rPr>
              <a:t>encryptAlgoIndex</a:t>
            </a:r>
            <a:r>
              <a:rPr lang="en-US" sz="2560" dirty="0">
                <a:solidFill>
                  <a:schemeClr val="bg2"/>
                </a:solidFill>
              </a:rPr>
              <a:t>;</a:t>
            </a:r>
          </a:p>
          <a:p>
            <a:pPr>
              <a:spcBef>
                <a:spcPts val="0"/>
              </a:spcBef>
            </a:pPr>
            <a:r>
              <a:rPr lang="en-US" sz="2560" dirty="0">
                <a:solidFill>
                  <a:schemeClr val="bg2"/>
                </a:solidFill>
              </a:rPr>
              <a:t>	char  </a:t>
            </a:r>
            <a:r>
              <a:rPr lang="en-US" sz="2560" dirty="0" err="1">
                <a:solidFill>
                  <a:schemeClr val="bg2"/>
                </a:solidFill>
              </a:rPr>
              <a:t>encryptAlgoName</a:t>
            </a:r>
            <a:r>
              <a:rPr lang="en-US" sz="2560" dirty="0">
                <a:solidFill>
                  <a:schemeClr val="bg2"/>
                </a:solidFill>
              </a:rPr>
              <a:t>[40];</a:t>
            </a:r>
          </a:p>
          <a:p>
            <a:pPr>
              <a:spcBef>
                <a:spcPts val="0"/>
              </a:spcBef>
            </a:pPr>
            <a:r>
              <a:rPr lang="en-US" sz="2560" dirty="0">
                <a:solidFill>
                  <a:schemeClr val="bg2"/>
                </a:solidFill>
              </a:rPr>
              <a:t>	void * (*</a:t>
            </a:r>
            <a:r>
              <a:rPr lang="en-US" sz="2560" dirty="0" err="1">
                <a:solidFill>
                  <a:schemeClr val="bg2"/>
                </a:solidFill>
              </a:rPr>
              <a:t>encryptFunc</a:t>
            </a:r>
            <a:r>
              <a:rPr lang="en-US" sz="2560" dirty="0">
                <a:solidFill>
                  <a:schemeClr val="bg2"/>
                </a:solidFill>
              </a:rPr>
              <a:t>)(char *);</a:t>
            </a:r>
          </a:p>
          <a:p>
            <a:pPr>
              <a:spcBef>
                <a:spcPts val="0"/>
              </a:spcBef>
            </a:pPr>
            <a:r>
              <a:rPr lang="en-US" sz="2560" dirty="0">
                <a:solidFill>
                  <a:schemeClr val="bg2"/>
                </a:solidFill>
              </a:rPr>
              <a:t>	int </a:t>
            </a:r>
            <a:r>
              <a:rPr lang="en-US" sz="2560" dirty="0" err="1">
                <a:solidFill>
                  <a:schemeClr val="bg2"/>
                </a:solidFill>
              </a:rPr>
              <a:t>headerLength</a:t>
            </a:r>
            <a:r>
              <a:rPr lang="en-US" sz="2560" dirty="0">
                <a:solidFill>
                  <a:schemeClr val="bg2"/>
                </a:solidFill>
              </a:rPr>
              <a:t>;</a:t>
            </a:r>
          </a:p>
          <a:p>
            <a:pPr>
              <a:spcBef>
                <a:spcPts val="0"/>
              </a:spcBef>
            </a:pPr>
            <a:r>
              <a:rPr lang="en-US" sz="2560" dirty="0">
                <a:solidFill>
                  <a:schemeClr val="bg2"/>
                </a:solidFill>
              </a:rPr>
              <a:t>	int </a:t>
            </a:r>
            <a:r>
              <a:rPr lang="en-US" sz="2560" dirty="0" err="1">
                <a:solidFill>
                  <a:schemeClr val="bg2"/>
                </a:solidFill>
              </a:rPr>
              <a:t>numPayloads</a:t>
            </a:r>
            <a:r>
              <a:rPr lang="en-US" sz="2560" dirty="0">
                <a:solidFill>
                  <a:schemeClr val="bg2"/>
                </a:solidFill>
              </a:rPr>
              <a:t>;</a:t>
            </a:r>
          </a:p>
          <a:p>
            <a:pPr>
              <a:spcBef>
                <a:spcPts val="0"/>
              </a:spcBef>
            </a:pPr>
            <a:r>
              <a:rPr lang="en-US" sz="2560" dirty="0">
                <a:solidFill>
                  <a:schemeClr val="bg2"/>
                </a:solidFill>
              </a:rPr>
              <a:t>	char *</a:t>
            </a:r>
            <a:r>
              <a:rPr lang="en-US" sz="2560" dirty="0">
                <a:solidFill>
                  <a:schemeClr val="tx2"/>
                </a:solidFill>
              </a:rPr>
              <a:t> </a:t>
            </a:r>
            <a:r>
              <a:rPr lang="en-US" sz="2560" dirty="0" err="1">
                <a:solidFill>
                  <a:srgbClr val="FFFF00"/>
                </a:solidFill>
                <a:highlight>
                  <a:srgbClr val="000000"/>
                </a:highlight>
              </a:rPr>
              <a:t>payloadAddress</a:t>
            </a:r>
            <a:r>
              <a:rPr lang="en-US" sz="2560" dirty="0">
                <a:solidFill>
                  <a:schemeClr val="tx2"/>
                </a:solidFill>
              </a:rPr>
              <a:t>;</a:t>
            </a:r>
          </a:p>
          <a:p>
            <a:pPr>
              <a:spcBef>
                <a:spcPts val="0"/>
              </a:spcBef>
            </a:pPr>
            <a:r>
              <a:rPr lang="en-US" sz="2560" dirty="0">
                <a:solidFill>
                  <a:schemeClr val="bg2"/>
                </a:solidFill>
              </a:rPr>
              <a:t> } header1;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8DFF70E-3A85-47C3-BB3F-C80123E923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5830" y="3088794"/>
            <a:ext cx="3429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866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White">
  <a:themeElements>
    <a:clrScheme name="bh">
      <a:dk1>
        <a:srgbClr val="FFFFFF"/>
      </a:dk1>
      <a:lt1>
        <a:srgbClr val="FFFFFF"/>
      </a:lt1>
      <a:dk2>
        <a:srgbClr val="5E5E5E"/>
      </a:dk2>
      <a:lt2>
        <a:srgbClr val="D5D5D5"/>
      </a:lt2>
      <a:accent1>
        <a:srgbClr val="46C5E8"/>
      </a:accent1>
      <a:accent2>
        <a:srgbClr val="BB2495"/>
      </a:accent2>
      <a:accent3>
        <a:srgbClr val="39BAD8"/>
      </a:accent3>
      <a:accent4>
        <a:srgbClr val="D5EC1A"/>
      </a:accent4>
      <a:accent5>
        <a:srgbClr val="C567FF"/>
      </a:accent5>
      <a:accent6>
        <a:srgbClr val="0043C0"/>
      </a:accent6>
      <a:hlink>
        <a:srgbClr val="0000FF"/>
      </a:hlink>
      <a:folHlink>
        <a:srgbClr val="FF00FF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Asap SemiBold"/>
            <a:ea typeface="Asap SemiBold"/>
            <a:cs typeface="Asap SemiBold"/>
            <a:sym typeface="Asap Semi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Spartan Bold"/>
        <a:ea typeface="Spartan Bold"/>
        <a:cs typeface="Spartan Bold"/>
      </a:majorFont>
      <a:minorFont>
        <a:latin typeface="Spartan Bold"/>
        <a:ea typeface="Spartan Bold"/>
        <a:cs typeface="Spartan Bold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Asap SemiBold"/>
            <a:ea typeface="Asap SemiBold"/>
            <a:cs typeface="Asap SemiBold"/>
            <a:sym typeface="Asap Semi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E2E7756C3890541B25F222B995FAFBC" ma:contentTypeVersion="12" ma:contentTypeDescription="Create a new document." ma:contentTypeScope="" ma:versionID="00adb4e6717b03d91ec1ce30d75610e0">
  <xsd:schema xmlns:xsd="http://www.w3.org/2001/XMLSchema" xmlns:xs="http://www.w3.org/2001/XMLSchema" xmlns:p="http://schemas.microsoft.com/office/2006/metadata/properties" xmlns:ns2="e6fa26e8-7807-46c3-9e5c-9f5d6b61bc32" xmlns:ns3="94ba11f4-2931-4fcd-a6e3-8f471cfc29c0" targetNamespace="http://schemas.microsoft.com/office/2006/metadata/properties" ma:root="true" ma:fieldsID="0cf1065f5967a121d933cc0a0773f56c" ns2:_="" ns3:_="">
    <xsd:import namespace="e6fa26e8-7807-46c3-9e5c-9f5d6b61bc32"/>
    <xsd:import namespace="94ba11f4-2931-4fcd-a6e3-8f471cfc29c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3:SharedWithUsers" minOccurs="0"/>
                <xsd:element ref="ns3:SharedWithDetails" minOccurs="0"/>
                <xsd:element ref="ns2:MediaServiceLocation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6fa26e8-7807-46c3-9e5c-9f5d6b61bc3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4ba11f4-2931-4fcd-a6e3-8f471cfc29c0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5830E46-579E-4485-B9E1-5BA99AAED4D3}">
  <ds:schemaRefs>
    <ds:schemaRef ds:uri="http://purl.org/dc/dcmitype/"/>
    <ds:schemaRef ds:uri="http://schemas.microsoft.com/office/2006/documentManagement/types"/>
    <ds:schemaRef ds:uri="http://www.w3.org/XML/1998/namespace"/>
    <ds:schemaRef ds:uri="e6fa26e8-7807-46c3-9e5c-9f5d6b61bc32"/>
    <ds:schemaRef ds:uri="http://schemas.microsoft.com/office/infopath/2007/PartnerControls"/>
    <ds:schemaRef ds:uri="http://purl.org/dc/elements/1.1/"/>
    <ds:schemaRef ds:uri="94ba11f4-2931-4fcd-a6e3-8f471cfc29c0"/>
    <ds:schemaRef ds:uri="http://schemas.openxmlformats.org/package/2006/metadata/core-properties"/>
    <ds:schemaRef ds:uri="http://schemas.microsoft.com/office/2006/metadata/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D4C6F61E-0343-46A7-A2ED-094A88611D4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6fa26e8-7807-46c3-9e5c-9f5d6b61bc32"/>
    <ds:schemaRef ds:uri="94ba11f4-2931-4fcd-a6e3-8f471cfc29c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942019F-8FA7-462C-903B-A20615AF1E9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5822</TotalTime>
  <Words>3127</Words>
  <Application>Microsoft Office PowerPoint</Application>
  <PresentationFormat>Custom</PresentationFormat>
  <Paragraphs>466</Paragraphs>
  <Slides>30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40" baseType="lpstr">
      <vt:lpstr>Arial</vt:lpstr>
      <vt:lpstr>Arial Black</vt:lpstr>
      <vt:lpstr>Asap Regular</vt:lpstr>
      <vt:lpstr>Asap SemiBold</vt:lpstr>
      <vt:lpstr>Courier New</vt:lpstr>
      <vt:lpstr>Helvetica Neue</vt:lpstr>
      <vt:lpstr>Helvetica Neue Light</vt:lpstr>
      <vt:lpstr>Helvetica Neue LT Std 55 Roman</vt:lpstr>
      <vt:lpstr>Wingdings</vt:lpstr>
      <vt:lpstr>White</vt:lpstr>
      <vt:lpstr>PowerPoint Presentation</vt:lpstr>
      <vt:lpstr>Agenda</vt:lpstr>
      <vt:lpstr>About Myself</vt:lpstr>
      <vt:lpstr>What is Parsing?</vt:lpstr>
      <vt:lpstr>Who Does Parsing? Why Create this Tool?</vt:lpstr>
      <vt:lpstr>ParseAndC: The Universal Parser</vt:lpstr>
      <vt:lpstr>PowerPoint Presentation</vt:lpstr>
      <vt:lpstr>The Curse of Parse – Can I Parse Manually?</vt:lpstr>
      <vt:lpstr>How Easy is it to Hand-Calculate the Field Offset?</vt:lpstr>
      <vt:lpstr>How Easy is it to Hand-Calculate the Field Offset?</vt:lpstr>
      <vt:lpstr>How Easy is it to Hand-Calculate the Field Offset?</vt:lpstr>
      <vt:lpstr>How Easy is it to Hand-Calculate the Field Offset?</vt:lpstr>
      <vt:lpstr>Conclusion: It’s NOT Easy to Find the Offset of a Field</vt:lpstr>
      <vt:lpstr>We Got the Location and Size! Now What?</vt:lpstr>
      <vt:lpstr>Calculate the Internal Stored Value</vt:lpstr>
      <vt:lpstr>How Easy is it to Hand-Calculate the Stored Value?</vt:lpstr>
      <vt:lpstr>Extract ALL Field Values from ALL Structures</vt:lpstr>
      <vt:lpstr>How to Write a Generic Parser</vt:lpstr>
      <vt:lpstr>Option 1: Easy Read, Manual Print</vt:lpstr>
      <vt:lpstr>Option 1: Unmodified Input to Variable Parser</vt:lpstr>
      <vt:lpstr>Option 2: Manual Read, Easy Print</vt:lpstr>
      <vt:lpstr>Option 2: Modified Structure as Input to Fixed Parser</vt:lpstr>
      <vt:lpstr>Option 3: Unmodified Structure Input to a Fixed Parser</vt:lpstr>
      <vt:lpstr>Come on, Writing a Compiler can’t be THAT Hard!!</vt:lpstr>
      <vt:lpstr>OK, Wrote the Compiler! Now How do I show the Data?</vt:lpstr>
      <vt:lpstr>ParseAndC: Different from Other “Regular” Tools</vt:lpstr>
      <vt:lpstr>ParseAndC: The Visual Parser for C Structures</vt:lpstr>
      <vt:lpstr>ParseAndC: Key Takeaways</vt:lpstr>
      <vt:lpstr>ParseAndC: Questions and Answers</vt:lpstr>
      <vt:lpstr>ParseAndC: 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Hughes, Jennifer</dc:creator>
  <cp:lastModifiedBy>Manna, Parbati K</cp:lastModifiedBy>
  <cp:revision>67</cp:revision>
  <dcterms:modified xsi:type="dcterms:W3CDTF">2021-07-27T23:17:57Z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0x0101002E2E7756C3890541B25F222B995FAFBC</vt:lpwstr>
  </property>
  <property fmtid="{D5CDD505-2E9C-101B-9397-08002B2CF9AE}" pid="3" name="Order">
    <vt:r8>2400</vt:r8>
  </property>
  <property fmtid="{D5CDD505-2E9C-101B-9397-08002B2CF9AE}" pid="4" name="MSIP_Label_181c070e-054b-4d1c-ba4c-fc70b099192e_Enabled">
    <vt:lpwstr>False</vt:lpwstr>
  </property>
  <property fmtid="{D5CDD505-2E9C-101B-9397-08002B2CF9AE}" pid="5" name="MSIP_Label_181c070e-054b-4d1c-ba4c-fc70b099192e_SiteId">
    <vt:lpwstr>2567d566-604c-408a-8a60-55d0dc9d9d6b</vt:lpwstr>
  </property>
  <property fmtid="{D5CDD505-2E9C-101B-9397-08002B2CF9AE}" pid="6" name="MSIP_Label_181c070e-054b-4d1c-ba4c-fc70b099192e_Owner">
    <vt:lpwstr>Jennifer.Hughes@informa.com</vt:lpwstr>
  </property>
  <property fmtid="{D5CDD505-2E9C-101B-9397-08002B2CF9AE}" pid="7" name="MSIP_Label_181c070e-054b-4d1c-ba4c-fc70b099192e_SetDate">
    <vt:lpwstr>2021-03-11T19:04:50.8186982Z</vt:lpwstr>
  </property>
  <property fmtid="{D5CDD505-2E9C-101B-9397-08002B2CF9AE}" pid="8" name="MSIP_Label_181c070e-054b-4d1c-ba4c-fc70b099192e_Name">
    <vt:lpwstr>General</vt:lpwstr>
  </property>
  <property fmtid="{D5CDD505-2E9C-101B-9397-08002B2CF9AE}" pid="9" name="MSIP_Label_181c070e-054b-4d1c-ba4c-fc70b099192e_Application">
    <vt:lpwstr>Microsoft Azure Information Protection</vt:lpwstr>
  </property>
  <property fmtid="{D5CDD505-2E9C-101B-9397-08002B2CF9AE}" pid="10" name="MSIP_Label_181c070e-054b-4d1c-ba4c-fc70b099192e_ActionId">
    <vt:lpwstr>0add8484-767c-48bb-856e-17c971dfd00e</vt:lpwstr>
  </property>
  <property fmtid="{D5CDD505-2E9C-101B-9397-08002B2CF9AE}" pid="11" name="MSIP_Label_181c070e-054b-4d1c-ba4c-fc70b099192e_Extended_MSFT_Method">
    <vt:lpwstr>Automatic</vt:lpwstr>
  </property>
  <property fmtid="{D5CDD505-2E9C-101B-9397-08002B2CF9AE}" pid="12" name="MSIP_Label_2bbab825-a111-45e4-86a1-18cee0005896_Enabled">
    <vt:lpwstr>False</vt:lpwstr>
  </property>
  <property fmtid="{D5CDD505-2E9C-101B-9397-08002B2CF9AE}" pid="13" name="MSIP_Label_2bbab825-a111-45e4-86a1-18cee0005896_SiteId">
    <vt:lpwstr>2567d566-604c-408a-8a60-55d0dc9d9d6b</vt:lpwstr>
  </property>
  <property fmtid="{D5CDD505-2E9C-101B-9397-08002B2CF9AE}" pid="14" name="MSIP_Label_2bbab825-a111-45e4-86a1-18cee0005896_Owner">
    <vt:lpwstr>Jennifer.Hughes@informa.com</vt:lpwstr>
  </property>
  <property fmtid="{D5CDD505-2E9C-101B-9397-08002B2CF9AE}" pid="15" name="MSIP_Label_2bbab825-a111-45e4-86a1-18cee0005896_SetDate">
    <vt:lpwstr>2021-03-11T19:04:50.8186982Z</vt:lpwstr>
  </property>
  <property fmtid="{D5CDD505-2E9C-101B-9397-08002B2CF9AE}" pid="16" name="MSIP_Label_2bbab825-a111-45e4-86a1-18cee0005896_Name">
    <vt:lpwstr>Un-restricted</vt:lpwstr>
  </property>
  <property fmtid="{D5CDD505-2E9C-101B-9397-08002B2CF9AE}" pid="17" name="MSIP_Label_2bbab825-a111-45e4-86a1-18cee0005896_Application">
    <vt:lpwstr>Microsoft Azure Information Protection</vt:lpwstr>
  </property>
  <property fmtid="{D5CDD505-2E9C-101B-9397-08002B2CF9AE}" pid="18" name="MSIP_Label_2bbab825-a111-45e4-86a1-18cee0005896_ActionId">
    <vt:lpwstr>0add8484-767c-48bb-856e-17c971dfd00e</vt:lpwstr>
  </property>
  <property fmtid="{D5CDD505-2E9C-101B-9397-08002B2CF9AE}" pid="19" name="MSIP_Label_2bbab825-a111-45e4-86a1-18cee0005896_Parent">
    <vt:lpwstr>181c070e-054b-4d1c-ba4c-fc70b099192e</vt:lpwstr>
  </property>
  <property fmtid="{D5CDD505-2E9C-101B-9397-08002B2CF9AE}" pid="20" name="MSIP_Label_2bbab825-a111-45e4-86a1-18cee0005896_Extended_MSFT_Method">
    <vt:lpwstr>Automatic</vt:lpwstr>
  </property>
</Properties>
</file>